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73" r:id="rId5"/>
    <p:sldId id="372" r:id="rId6"/>
    <p:sldId id="370" r:id="rId7"/>
    <p:sldId id="369" r:id="rId8"/>
    <p:sldId id="368" r:id="rId9"/>
    <p:sldId id="365" r:id="rId10"/>
    <p:sldId id="364" r:id="rId11"/>
    <p:sldId id="363" r:id="rId12"/>
    <p:sldId id="362" r:id="rId13"/>
    <p:sldId id="425" r:id="rId14"/>
    <p:sldId id="360" r:id="rId15"/>
    <p:sldId id="358" r:id="rId16"/>
    <p:sldId id="357" r:id="rId17"/>
    <p:sldId id="356" r:id="rId18"/>
    <p:sldId id="355" r:id="rId19"/>
    <p:sldId id="352" r:id="rId20"/>
    <p:sldId id="351" r:id="rId21"/>
    <p:sldId id="350" r:id="rId22"/>
    <p:sldId id="349" r:id="rId23"/>
    <p:sldId id="347" r:id="rId24"/>
    <p:sldId id="345" r:id="rId25"/>
    <p:sldId id="344" r:id="rId26"/>
    <p:sldId id="343" r:id="rId27"/>
    <p:sldId id="341" r:id="rId28"/>
    <p:sldId id="340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9075" y="3057525"/>
            <a:ext cx="4133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13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" t="302" r="3269" b="-302"/>
          <a:stretch>
            <a:fillRect/>
          </a:stretch>
        </p:blipFill>
        <p:spPr>
          <a:xfrm>
            <a:off x="1271270" y="476885"/>
            <a:ext cx="10711815" cy="3572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215640" y="3860800"/>
            <a:ext cx="5840730" cy="29940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1804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68" y="1785893"/>
            <a:ext cx="333248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1" r="10046"/>
          <a:stretch>
            <a:fillRect/>
          </a:stretch>
        </p:blipFill>
        <p:spPr>
          <a:xfrm>
            <a:off x="4813300" y="3429000"/>
            <a:ext cx="2672080" cy="299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940"/>
            <a:ext cx="11340000" cy="27695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4359" y="1392347"/>
            <a:ext cx="361813" cy="4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1" r="10046"/>
          <a:stretch>
            <a:fillRect/>
          </a:stretch>
        </p:blipFill>
        <p:spPr>
          <a:xfrm>
            <a:off x="4511675" y="3717290"/>
            <a:ext cx="2672080" cy="299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1510524"/>
            <a:ext cx="371335" cy="38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215640" y="3860800"/>
            <a:ext cx="5840730" cy="299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981075"/>
            <a:ext cx="10802620" cy="54952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0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5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79425" y="3861435"/>
            <a:ext cx="3935775" cy="10325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8" r="20842"/>
          <a:stretch>
            <a:fillRect/>
          </a:stretch>
        </p:blipFill>
        <p:spPr>
          <a:xfrm>
            <a:off x="4584065" y="4149090"/>
            <a:ext cx="4259580" cy="2583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7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595659"/>
            <a:ext cx="361813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3761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066" y="2756673"/>
            <a:ext cx="428463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68730"/>
            <a:ext cx="10632485" cy="3488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9953" y="2955347"/>
            <a:ext cx="1247304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5067" y="3441403"/>
            <a:ext cx="2418438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3102" y="4384922"/>
            <a:ext cx="504634" cy="2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5369" y="4394452"/>
            <a:ext cx="742670" cy="2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155700" y="4716780"/>
            <a:ext cx="7536225" cy="19291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164420" y="5279870"/>
            <a:ext cx="990226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9785" y="5776422"/>
            <a:ext cx="742670" cy="21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3463" y="6253875"/>
            <a:ext cx="980705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679825"/>
            <a:ext cx="2667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196975"/>
            <a:ext cx="10488975" cy="45192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92505"/>
            <a:ext cx="11340000" cy="36298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6024245" y="3357245"/>
            <a:ext cx="4669155" cy="32410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406401"/>
            <a:ext cx="428463" cy="3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911860" y="5781675"/>
            <a:ext cx="5448345" cy="95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47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604" y="2610172"/>
            <a:ext cx="361813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3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53040" cy="2414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7"/>
          <a:stretch>
            <a:fillRect/>
          </a:stretch>
        </p:blipFill>
        <p:spPr>
          <a:xfrm>
            <a:off x="4331970" y="3040380"/>
            <a:ext cx="3737610" cy="35985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415408"/>
            <a:ext cx="342770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273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20" y="2303231"/>
            <a:ext cx="428463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419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3561" y="3248178"/>
            <a:ext cx="371335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6014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1309758"/>
            <a:ext cx="637934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1328815"/>
            <a:ext cx="609370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1805250"/>
            <a:ext cx="495113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1805250"/>
            <a:ext cx="476070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2281684"/>
            <a:ext cx="1732896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9193" y="2777176"/>
            <a:ext cx="1009269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4760" y="2767647"/>
            <a:ext cx="999748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6801" y="3253611"/>
            <a:ext cx="961662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92342" y="4187422"/>
            <a:ext cx="295163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63828" y="4682914"/>
            <a:ext cx="752191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01712" y="5159349"/>
            <a:ext cx="523677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49017" y="5168878"/>
            <a:ext cx="533198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09874" y="5159349"/>
            <a:ext cx="771234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9974" y="5645312"/>
            <a:ext cx="514156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97078" y="6131275"/>
            <a:ext cx="504634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14940" cy="3841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65"/>
          <a:stretch>
            <a:fillRect/>
          </a:stretch>
        </p:blipFill>
        <p:spPr>
          <a:xfrm>
            <a:off x="4728210" y="3789045"/>
            <a:ext cx="2677795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57681"/>
            <a:ext cx="371334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65"/>
          <a:stretch>
            <a:fillRect/>
          </a:stretch>
        </p:blipFill>
        <p:spPr>
          <a:xfrm>
            <a:off x="9264650" y="3140710"/>
            <a:ext cx="2677795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500507"/>
            <a:ext cx="428463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092030"/>
            <a:ext cx="380856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3365"/>
            <a:ext cx="11340000" cy="545192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692505"/>
            <a:ext cx="845252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264" y="2806296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70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604" y="2912574"/>
            <a:ext cx="342770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20750"/>
            <a:ext cx="11340000" cy="340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2927985" y="4022725"/>
            <a:ext cx="6372860" cy="252666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462141"/>
            <a:ext cx="371335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2927985" y="4022725"/>
            <a:ext cx="6372860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199515" y="1308100"/>
            <a:ext cx="6456090" cy="3107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5792" y="3700313"/>
            <a:ext cx="1199697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9515" y="4410075"/>
            <a:ext cx="10200685" cy="1945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98059" y="5077398"/>
            <a:ext cx="476070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6170" y="5086936"/>
            <a:ext cx="504634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1888" y="5096473"/>
            <a:ext cx="514156" cy="17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1938" y="5563795"/>
            <a:ext cx="514156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6422" y="5554258"/>
            <a:ext cx="1018789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5490" y="6050192"/>
            <a:ext cx="761712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9873" y="6059730"/>
            <a:ext cx="752191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213100"/>
            <a:ext cx="2667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520058"/>
            <a:ext cx="361813" cy="40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2927985" y="4022725"/>
            <a:ext cx="6372860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341120"/>
            <a:ext cx="10992530" cy="37344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76885"/>
            <a:ext cx="9311640" cy="4594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5459"/>
          <a:stretch>
            <a:fillRect/>
          </a:stretch>
        </p:blipFill>
        <p:spPr>
          <a:xfrm>
            <a:off x="2855595" y="4437380"/>
            <a:ext cx="3086100" cy="2418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6600190" y="5013325"/>
            <a:ext cx="2345690" cy="1813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443246"/>
            <a:ext cx="333249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650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775" y="2348512"/>
            <a:ext cx="361813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2025-01-18T16:28:07Z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