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8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93" r:id="rId13"/>
    <p:sldId id="337" r:id="rId14"/>
    <p:sldId id="336" r:id="rId15"/>
    <p:sldId id="335" r:id="rId16"/>
    <p:sldId id="394" r:id="rId17"/>
    <p:sldId id="333" r:id="rId18"/>
    <p:sldId id="332" r:id="rId19"/>
    <p:sldId id="331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628900"/>
            <a:ext cx="838200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836650"/>
            <a:ext cx="11340000" cy="33304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719830" y="4004945"/>
            <a:ext cx="4902200" cy="26638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0"/>
          <a:stretch>
            <a:fillRect/>
          </a:stretch>
        </p:blipFill>
        <p:spPr>
          <a:xfrm>
            <a:off x="551815" y="1052830"/>
            <a:ext cx="11339830" cy="3213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644" y="2100314"/>
            <a:ext cx="428463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648075" y="4149090"/>
            <a:ext cx="490220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0" r="1159"/>
          <a:stretch>
            <a:fillRect/>
          </a:stretch>
        </p:blipFill>
        <p:spPr>
          <a:xfrm>
            <a:off x="479425" y="1484910"/>
            <a:ext cx="11208430" cy="1625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7815" y="1483995"/>
            <a:ext cx="3810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7" t="21621" r="44338"/>
          <a:stretch>
            <a:fillRect/>
          </a:stretch>
        </p:blipFill>
        <p:spPr>
          <a:xfrm>
            <a:off x="4676140" y="3356610"/>
            <a:ext cx="2814320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424101"/>
            <a:ext cx="361813" cy="4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20"/>
          <a:stretch>
            <a:fillRect/>
          </a:stretch>
        </p:blipFill>
        <p:spPr>
          <a:xfrm>
            <a:off x="426085" y="1196975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495550" y="4077335"/>
            <a:ext cx="727837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0"/>
          <a:stretch>
            <a:fillRect/>
          </a:stretch>
        </p:blipFill>
        <p:spPr>
          <a:xfrm>
            <a:off x="551815" y="1341400"/>
            <a:ext cx="11339830" cy="2375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2495550" y="3717290"/>
            <a:ext cx="727837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623550" cy="4130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484630"/>
            <a:ext cx="5422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6671945" y="4437380"/>
            <a:ext cx="4650740" cy="168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3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187160"/>
            <a:ext cx="428463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7031990" y="2997200"/>
            <a:ext cx="4650740" cy="168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479425" y="1224280"/>
            <a:ext cx="8760505" cy="742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88"/>
          <a:stretch>
            <a:fillRect/>
          </a:stretch>
        </p:blipFill>
        <p:spPr>
          <a:xfrm>
            <a:off x="1199515" y="2419985"/>
            <a:ext cx="4284345" cy="3769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74"/>
          <a:stretch>
            <a:fillRect/>
          </a:stretch>
        </p:blipFill>
        <p:spPr>
          <a:xfrm>
            <a:off x="5988685" y="2394585"/>
            <a:ext cx="4500880" cy="37947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46150" y="1268730"/>
            <a:ext cx="10272440" cy="2306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8699" y="1430479"/>
            <a:ext cx="2818337" cy="4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0735" y="2073275"/>
            <a:ext cx="40678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4665" y="2874010"/>
            <a:ext cx="37795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74"/>
          <a:stretch>
            <a:fillRect/>
          </a:stretch>
        </p:blipFill>
        <p:spPr>
          <a:xfrm>
            <a:off x="6526530" y="3105785"/>
            <a:ext cx="4071620" cy="343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2317" y="3504306"/>
            <a:ext cx="742670" cy="36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858" y="3513847"/>
            <a:ext cx="704584" cy="3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040" y="3513847"/>
            <a:ext cx="742670" cy="35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1561" y="4172178"/>
            <a:ext cx="380856" cy="2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773" y="4143555"/>
            <a:ext cx="342770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10377" y="4134014"/>
            <a:ext cx="399899" cy="32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48916" y="4763722"/>
            <a:ext cx="733148" cy="33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43660" y="764540"/>
            <a:ext cx="10200685" cy="271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2175" y="2319655"/>
            <a:ext cx="93922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895" y="2924810"/>
            <a:ext cx="442531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74"/>
          <a:stretch>
            <a:fillRect/>
          </a:stretch>
        </p:blipFill>
        <p:spPr>
          <a:xfrm>
            <a:off x="7320280" y="3141345"/>
            <a:ext cx="3792855" cy="319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692785"/>
            <a:ext cx="10128930" cy="37706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10255" y="2359025"/>
            <a:ext cx="79457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99945" y="3101340"/>
            <a:ext cx="94475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00222" y="3844381"/>
            <a:ext cx="4722619" cy="51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88"/>
          <a:stretch>
            <a:fillRect/>
          </a:stretch>
        </p:blipFill>
        <p:spPr>
          <a:xfrm>
            <a:off x="4944110" y="4509135"/>
            <a:ext cx="2505710" cy="220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559560" y="621030"/>
            <a:ext cx="9408840" cy="2174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1429" y="2232489"/>
            <a:ext cx="7950376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88"/>
          <a:stretch>
            <a:fillRect/>
          </a:stretch>
        </p:blipFill>
        <p:spPr>
          <a:xfrm>
            <a:off x="4151630" y="2843530"/>
            <a:ext cx="3978275" cy="350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094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045" y="3100539"/>
            <a:ext cx="752191" cy="36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2006317"/>
            <a:ext cx="780755" cy="36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3227496"/>
            <a:ext cx="799798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5415" y="4486836"/>
            <a:ext cx="761712" cy="33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8900"/>
            <a:ext cx="11340000" cy="18259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02216" y="5060097"/>
            <a:ext cx="2361309" cy="35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022" y="5671927"/>
            <a:ext cx="790277" cy="36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29714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b="8041"/>
          <a:stretch>
            <a:fillRect/>
          </a:stretch>
        </p:blipFill>
        <p:spPr>
          <a:xfrm>
            <a:off x="4008120" y="4004945"/>
            <a:ext cx="4111625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747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1582" y="2486807"/>
            <a:ext cx="276120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885"/>
            <a:ext cx="11340000" cy="1341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8786" y="1911704"/>
            <a:ext cx="266599" cy="27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b="8041"/>
          <a:stretch>
            <a:fillRect/>
          </a:stretch>
        </p:blipFill>
        <p:spPr>
          <a:xfrm>
            <a:off x="4055110" y="3042285"/>
            <a:ext cx="4111625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8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359958"/>
            <a:ext cx="428463" cy="39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b="8041"/>
          <a:stretch>
            <a:fillRect/>
          </a:stretch>
        </p:blipFill>
        <p:spPr>
          <a:xfrm>
            <a:off x="4039870" y="3789045"/>
            <a:ext cx="4111625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2009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991" y="2457188"/>
            <a:ext cx="308339" cy="35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