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37"/>
  </p:handoutMasterIdLst>
  <p:sldIdLst>
    <p:sldId id="302" r:id="rId3"/>
    <p:sldId id="324" r:id="rId4"/>
    <p:sldId id="366" r:id="rId5"/>
    <p:sldId id="365" r:id="rId6"/>
    <p:sldId id="364" r:id="rId7"/>
    <p:sldId id="363" r:id="rId8"/>
    <p:sldId id="362" r:id="rId9"/>
    <p:sldId id="354" r:id="rId10"/>
    <p:sldId id="352" r:id="rId11"/>
    <p:sldId id="351" r:id="rId12"/>
    <p:sldId id="350" r:id="rId13"/>
    <p:sldId id="348" r:id="rId14"/>
    <p:sldId id="347" r:id="rId15"/>
    <p:sldId id="345" r:id="rId16"/>
    <p:sldId id="344" r:id="rId17"/>
    <p:sldId id="343" r:id="rId18"/>
    <p:sldId id="415" r:id="rId19"/>
    <p:sldId id="341" r:id="rId20"/>
    <p:sldId id="340" r:id="rId22"/>
    <p:sldId id="416" r:id="rId23"/>
    <p:sldId id="339" r:id="rId24"/>
    <p:sldId id="418" r:id="rId25"/>
    <p:sldId id="336" r:id="rId26"/>
    <p:sldId id="335" r:id="rId27"/>
    <p:sldId id="334" r:id="rId28"/>
    <p:sldId id="333" r:id="rId29"/>
    <p:sldId id="332" r:id="rId30"/>
    <p:sldId id="330" r:id="rId31"/>
    <p:sldId id="329" r:id="rId32"/>
    <p:sldId id="328" r:id="rId33"/>
    <p:sldId id="327" r:id="rId34"/>
    <p:sldId id="326" r:id="rId35"/>
    <p:sldId id="325" r:id="rId36"/>
  </p:sldIdLst>
  <p:sldSz cx="12192000" cy="6858000"/>
  <p:notesSz cx="6858000" cy="9144000"/>
  <p:custDataLst>
    <p:tags r:id="rId4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4" userDrawn="1">
          <p15:clr>
            <a:srgbClr val="A4A3A4"/>
          </p15:clr>
        </p15:guide>
        <p15:guide id="2" pos="384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54"/>
        <p:guide pos="384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1" Type="http://schemas.openxmlformats.org/officeDocument/2006/relationships/tags" Target="tags/tag1.xml"/><Relationship Id="rId40" Type="http://schemas.openxmlformats.org/officeDocument/2006/relationships/tableStyles" Target="tableStyles.xml"/><Relationship Id="rId4" Type="http://schemas.openxmlformats.org/officeDocument/2006/relationships/slide" Target="slides/slide2.xml"/><Relationship Id="rId39" Type="http://schemas.openxmlformats.org/officeDocument/2006/relationships/viewProps" Target="viewProps.xml"/><Relationship Id="rId38" Type="http://schemas.openxmlformats.org/officeDocument/2006/relationships/presProps" Target="presProps.xml"/><Relationship Id="rId37" Type="http://schemas.openxmlformats.org/officeDocument/2006/relationships/handoutMaster" Target="handoutMasters/handoutMaster1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notesMaster" Target="notesMasters/notesMaster1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4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90370" y="3185795"/>
            <a:ext cx="8810625" cy="4857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548640"/>
            <a:ext cx="10518140" cy="36093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32440" y="1701165"/>
            <a:ext cx="426720" cy="502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42" r="52088"/>
          <a:stretch>
            <a:fillRect/>
          </a:stretch>
        </p:blipFill>
        <p:spPr>
          <a:xfrm>
            <a:off x="5015865" y="4077335"/>
            <a:ext cx="2231390" cy="26466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567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43173" y="2493472"/>
            <a:ext cx="371334" cy="391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492"/>
          <a:stretch>
            <a:fillRect/>
          </a:stretch>
        </p:blipFill>
        <p:spPr>
          <a:xfrm>
            <a:off x="2135505" y="2997200"/>
            <a:ext cx="8087360" cy="36817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129"/>
          <a:stretch>
            <a:fillRect/>
          </a:stretch>
        </p:blipFill>
        <p:spPr>
          <a:xfrm>
            <a:off x="407670" y="1484630"/>
            <a:ext cx="5088300" cy="40132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492"/>
          <a:stretch>
            <a:fillRect/>
          </a:stretch>
        </p:blipFill>
        <p:spPr>
          <a:xfrm>
            <a:off x="5711825" y="2177415"/>
            <a:ext cx="6192520" cy="28194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1590" y="548640"/>
            <a:ext cx="10727690" cy="28714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32440" y="2780665"/>
            <a:ext cx="694055" cy="612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966"/>
          <a:stretch>
            <a:fillRect/>
          </a:stretch>
        </p:blipFill>
        <p:spPr>
          <a:xfrm>
            <a:off x="4728210" y="3357245"/>
            <a:ext cx="2874010" cy="34620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429"/>
          <a:stretch>
            <a:fillRect/>
          </a:stretch>
        </p:blipFill>
        <p:spPr>
          <a:xfrm>
            <a:off x="983615" y="1557020"/>
            <a:ext cx="6528480" cy="379095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966"/>
          <a:stretch>
            <a:fillRect/>
          </a:stretch>
        </p:blipFill>
        <p:spPr>
          <a:xfrm>
            <a:off x="7512050" y="1961515"/>
            <a:ext cx="2874010" cy="346202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916785"/>
            <a:ext cx="11340000" cy="29350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06698" y="2269373"/>
            <a:ext cx="380855" cy="39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548640"/>
            <a:ext cx="10231120" cy="390652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0575" y="4255135"/>
            <a:ext cx="5530850" cy="25838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507"/>
          <a:stretch>
            <a:fillRect/>
          </a:stretch>
        </p:blipFill>
        <p:spPr>
          <a:xfrm>
            <a:off x="733425" y="1196975"/>
            <a:ext cx="10724515" cy="26644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86340" y="1253490"/>
            <a:ext cx="718820" cy="628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0575" y="4004945"/>
            <a:ext cx="5530850" cy="25838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46" t="50826"/>
          <a:stretch>
            <a:fillRect/>
          </a:stretch>
        </p:blipFill>
        <p:spPr>
          <a:xfrm>
            <a:off x="983615" y="1341120"/>
            <a:ext cx="10258425" cy="264731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0575" y="3933190"/>
            <a:ext cx="5530850" cy="25838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9369"/>
          <a:stretch>
            <a:fillRect/>
          </a:stretch>
        </p:blipFill>
        <p:spPr>
          <a:xfrm>
            <a:off x="748030" y="1383030"/>
            <a:ext cx="10563860" cy="26219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43173" y="1519462"/>
            <a:ext cx="361812" cy="4003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0575" y="3933190"/>
            <a:ext cx="5530850" cy="25838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695170"/>
            <a:ext cx="11340000" cy="314357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519742" y="3562260"/>
            <a:ext cx="752191" cy="352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74" t="60631" r="21423"/>
          <a:stretch>
            <a:fillRect/>
          </a:stretch>
        </p:blipFill>
        <p:spPr>
          <a:xfrm>
            <a:off x="2171700" y="1717675"/>
            <a:ext cx="7849235" cy="170243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9785" y="3789045"/>
            <a:ext cx="5530850" cy="25838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539" r="12588"/>
          <a:stretch>
            <a:fillRect/>
          </a:stretch>
        </p:blipFill>
        <p:spPr>
          <a:xfrm>
            <a:off x="1631315" y="620040"/>
            <a:ext cx="9912395" cy="76172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2073"/>
          <a:stretch>
            <a:fillRect/>
          </a:stretch>
        </p:blipFill>
        <p:spPr>
          <a:xfrm>
            <a:off x="488950" y="1287780"/>
            <a:ext cx="11339830" cy="187226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8030" y="3159760"/>
            <a:ext cx="5892800" cy="343154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847" r="2211"/>
          <a:stretch>
            <a:fillRect/>
          </a:stretch>
        </p:blipFill>
        <p:spPr>
          <a:xfrm>
            <a:off x="695325" y="1124865"/>
            <a:ext cx="11089050" cy="292008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8030" y="3159760"/>
            <a:ext cx="5892800" cy="343154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404495"/>
            <a:ext cx="10939780" cy="39471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89615" y="1685925"/>
            <a:ext cx="680085" cy="742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338" r="54795"/>
          <a:stretch>
            <a:fillRect/>
          </a:stretch>
        </p:blipFill>
        <p:spPr>
          <a:xfrm>
            <a:off x="4944110" y="4178300"/>
            <a:ext cx="2431415" cy="25577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548640"/>
            <a:ext cx="10278110" cy="50780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72395" y="3357245"/>
            <a:ext cx="600710" cy="572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338" r="54795"/>
          <a:stretch>
            <a:fillRect/>
          </a:stretch>
        </p:blipFill>
        <p:spPr>
          <a:xfrm>
            <a:off x="9624695" y="4077335"/>
            <a:ext cx="2431415" cy="25577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473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14635" y="2488565"/>
            <a:ext cx="542290" cy="546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6820" y="692785"/>
            <a:ext cx="10499090" cy="269684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19"/>
          <a:stretch>
            <a:fillRect/>
          </a:stretch>
        </p:blipFill>
        <p:spPr>
          <a:xfrm>
            <a:off x="3648075" y="3429000"/>
            <a:ext cx="4951730" cy="323723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1415415" y="548640"/>
            <a:ext cx="9528810" cy="437769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19"/>
          <a:stretch>
            <a:fillRect/>
          </a:stretch>
        </p:blipFill>
        <p:spPr>
          <a:xfrm>
            <a:off x="6671945" y="4004945"/>
            <a:ext cx="4088765" cy="2673350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74"/>
          <a:stretch>
            <a:fillRect/>
          </a:stretch>
        </p:blipFill>
        <p:spPr>
          <a:xfrm>
            <a:off x="1343660" y="692785"/>
            <a:ext cx="10344830" cy="29406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323060" y="998023"/>
            <a:ext cx="971183" cy="458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358390" y="1842135"/>
            <a:ext cx="1461135" cy="616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266565" y="2897505"/>
            <a:ext cx="6629400" cy="525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19"/>
          <a:stretch>
            <a:fillRect/>
          </a:stretch>
        </p:blipFill>
        <p:spPr>
          <a:xfrm>
            <a:off x="3863975" y="3637915"/>
            <a:ext cx="4551680" cy="29762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2"/>
          <a:stretch>
            <a:fillRect/>
          </a:stretch>
        </p:blipFill>
        <p:spPr>
          <a:xfrm>
            <a:off x="191770" y="1412875"/>
            <a:ext cx="9739630" cy="45999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087745" y="2520315"/>
            <a:ext cx="3030855" cy="535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54755" y="3474085"/>
            <a:ext cx="1851025" cy="523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91149" y="4379799"/>
            <a:ext cx="1066397" cy="514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723155" y="4384253"/>
            <a:ext cx="1104483" cy="486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104380" y="4221480"/>
            <a:ext cx="1376680" cy="664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744" t="19607" r="10019"/>
          <a:stretch>
            <a:fillRect/>
          </a:stretch>
        </p:blipFill>
        <p:spPr>
          <a:xfrm>
            <a:off x="9984740" y="2277110"/>
            <a:ext cx="2085975" cy="23926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556740"/>
            <a:ext cx="11340000" cy="34714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29959" y="1728404"/>
            <a:ext cx="828362" cy="324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64266" y="2434134"/>
            <a:ext cx="771234" cy="343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983510" y="3139864"/>
            <a:ext cx="780755" cy="314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144871" y="3855130"/>
            <a:ext cx="780755" cy="314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50614" y="4570397"/>
            <a:ext cx="390377" cy="324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74"/>
          <a:stretch>
            <a:fillRect/>
          </a:stretch>
        </p:blipFill>
        <p:spPr>
          <a:xfrm>
            <a:off x="911860" y="1341120"/>
            <a:ext cx="10344830" cy="39300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86071" y="1579316"/>
            <a:ext cx="2494609" cy="486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02092" y="2552299"/>
            <a:ext cx="2247052" cy="476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311400" y="3403600"/>
            <a:ext cx="6013450" cy="617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396"/>
          <a:stretch>
            <a:fillRect/>
          </a:stretch>
        </p:blipFill>
        <p:spPr>
          <a:xfrm>
            <a:off x="1343660" y="1196975"/>
            <a:ext cx="9480595" cy="478028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486025" y="1386840"/>
            <a:ext cx="8524875" cy="504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05560" y="2367915"/>
            <a:ext cx="9704705" cy="504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305560" y="3329940"/>
            <a:ext cx="9843770" cy="523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305560" y="4320540"/>
            <a:ext cx="10212705" cy="510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962025" y="5220970"/>
            <a:ext cx="9779000" cy="57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6" grpId="0" bldLvl="0" animBg="1"/>
      <p:bldP spid="25" grpId="0" bldLvl="0" animBg="1"/>
      <p:bldP spid="36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396"/>
          <a:stretch>
            <a:fillRect/>
          </a:stretch>
        </p:blipFill>
        <p:spPr>
          <a:xfrm>
            <a:off x="1355725" y="1196975"/>
            <a:ext cx="9480595" cy="48920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17625" y="1485900"/>
            <a:ext cx="9691370" cy="554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198880" y="2366645"/>
            <a:ext cx="10051415" cy="603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317625" y="3437255"/>
            <a:ext cx="9768205" cy="505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1271905" y="4337050"/>
            <a:ext cx="9978390" cy="637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1271270" y="5241925"/>
            <a:ext cx="10092055" cy="711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5" grpId="0" bldLvl="0" animBg="1"/>
      <p:bldP spid="21" grpId="0" bldLvl="0" animBg="1"/>
      <p:bldP spid="27" grpId="0" bldLvl="0" animBg="1"/>
      <p:bldP spid="36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396"/>
          <a:stretch>
            <a:fillRect/>
          </a:stretch>
        </p:blipFill>
        <p:spPr>
          <a:xfrm>
            <a:off x="1415415" y="1224280"/>
            <a:ext cx="9480595" cy="494728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377315" y="1440815"/>
            <a:ext cx="9756140" cy="565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77315" y="2462530"/>
            <a:ext cx="9979660" cy="515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377315" y="3364865"/>
            <a:ext cx="9915525" cy="585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377315" y="4213225"/>
            <a:ext cx="10065385" cy="719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539148" y="5437352"/>
            <a:ext cx="304685" cy="104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377284" y="5399222"/>
            <a:ext cx="8140806" cy="514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  <p:bldP spid="18" grpId="0" bldLvl="0" animBg="1"/>
      <p:bldP spid="23" grpId="0" bldLvl="0" animBg="1"/>
      <p:bldP spid="25" grpId="0" bldLvl="0" animBg="1"/>
      <p:bldP spid="2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968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320665" y="2823845"/>
            <a:ext cx="2319655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557934" y="4320404"/>
            <a:ext cx="1580554" cy="352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195365" y="4339459"/>
            <a:ext cx="361813" cy="333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78942" y="5034959"/>
            <a:ext cx="1494861" cy="362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628495"/>
            <a:ext cx="11340000" cy="36141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852488" y="2572558"/>
            <a:ext cx="761712" cy="333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939692" y="3287758"/>
            <a:ext cx="799798" cy="324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368155" y="4002958"/>
            <a:ext cx="1180654" cy="324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168458" y="4708622"/>
            <a:ext cx="799798" cy="343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700885"/>
            <a:ext cx="11340000" cy="33364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811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71637" y="2138327"/>
            <a:ext cx="257078" cy="285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833551" y="4281282"/>
            <a:ext cx="323727" cy="276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692785"/>
            <a:ext cx="10209530" cy="345313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42" r="52088"/>
          <a:stretch>
            <a:fillRect/>
          </a:stretch>
        </p:blipFill>
        <p:spPr>
          <a:xfrm>
            <a:off x="6024245" y="3429000"/>
            <a:ext cx="2854325" cy="338582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115415"/>
            <a:ext cx="11340000" cy="57422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78134" y="2334336"/>
            <a:ext cx="428463" cy="399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42" r="52088"/>
          <a:stretch>
            <a:fillRect/>
          </a:stretch>
        </p:blipFill>
        <p:spPr>
          <a:xfrm>
            <a:off x="8592185" y="3176270"/>
            <a:ext cx="2854325" cy="33858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4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66</cp:revision>
  <dcterms:created xsi:type="dcterms:W3CDTF">2015-09-16T06:44:00Z</dcterms:created>
  <dcterms:modified xsi:type="dcterms:W3CDTF">2025-01-20T02:05:38Z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