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3090545"/>
            <a:ext cx="87344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76"/>
          <a:stretch>
            <a:fillRect/>
          </a:stretch>
        </p:blipFill>
        <p:spPr>
          <a:xfrm>
            <a:off x="2063750" y="1052830"/>
            <a:ext cx="7920990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10949940" cy="5446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277110"/>
            <a:ext cx="6299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76"/>
          <a:stretch>
            <a:fillRect/>
          </a:stretch>
        </p:blipFill>
        <p:spPr>
          <a:xfrm>
            <a:off x="8688705" y="3573145"/>
            <a:ext cx="3395345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651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854" y="3234829"/>
            <a:ext cx="352292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836650"/>
            <a:ext cx="825064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1529416"/>
            <a:ext cx="371335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420620"/>
            <a:ext cx="2227580" cy="323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72769"/>
            <a:ext cx="428463" cy="4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t="73108" r="35485" b="4971"/>
          <a:stretch>
            <a:fillRect/>
          </a:stretch>
        </p:blipFill>
        <p:spPr>
          <a:xfrm>
            <a:off x="940435" y="4220845"/>
            <a:ext cx="1555115" cy="6483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7" t="73108" r="14274" b="4971"/>
          <a:stretch>
            <a:fillRect/>
          </a:stretch>
        </p:blipFill>
        <p:spPr>
          <a:xfrm>
            <a:off x="3389630" y="4220845"/>
            <a:ext cx="1397000" cy="6483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51855" y="3357245"/>
            <a:ext cx="475043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068955"/>
            <a:ext cx="2227580" cy="323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787380" cy="367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1" r="24650"/>
          <a:stretch>
            <a:fillRect/>
          </a:stretch>
        </p:blipFill>
        <p:spPr>
          <a:xfrm>
            <a:off x="1127760" y="4725035"/>
            <a:ext cx="4296410" cy="18973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311900" y="4166870"/>
            <a:ext cx="5274310" cy="25819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487805" y="621030"/>
            <a:ext cx="10166350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850" y="4437380"/>
            <a:ext cx="81654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1" r="24650"/>
          <a:stretch>
            <a:fillRect/>
          </a:stretch>
        </p:blipFill>
        <p:spPr>
          <a:xfrm>
            <a:off x="4655820" y="5300980"/>
            <a:ext cx="3102610" cy="137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692785"/>
            <a:ext cx="10632485" cy="289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7429" y="1972207"/>
            <a:ext cx="352291" cy="40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3503930" y="3644900"/>
            <a:ext cx="527431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39662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8250" y="4415155"/>
            <a:ext cx="90893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199515" y="1224280"/>
            <a:ext cx="6024290" cy="5010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9595" y="4024407"/>
            <a:ext cx="1923324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1988" y="5186481"/>
            <a:ext cx="790277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7782" y="5777043"/>
            <a:ext cx="1133047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60" y="1988820"/>
            <a:ext cx="4315460" cy="404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052830"/>
            <a:ext cx="10560730" cy="2983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3503930" y="3933190"/>
            <a:ext cx="5274310" cy="25819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052830"/>
            <a:ext cx="9840640" cy="3183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29200" y="2171700"/>
            <a:ext cx="19932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0151" y="3350086"/>
            <a:ext cx="380856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3503930" y="3933190"/>
            <a:ext cx="527431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341120"/>
            <a:ext cx="10776630" cy="173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3592" y="1465140"/>
            <a:ext cx="1190176" cy="32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997200"/>
            <a:ext cx="3829050" cy="3587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1139825"/>
            <a:ext cx="541972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268730"/>
            <a:ext cx="10776630" cy="233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56" y="1401765"/>
            <a:ext cx="780755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2488" y="2582558"/>
            <a:ext cx="352292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3420" y="2573035"/>
            <a:ext cx="342770" cy="3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35325"/>
            <a:ext cx="3473450" cy="325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708630"/>
            <a:ext cx="11340000" cy="1162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5548" y="2822992"/>
            <a:ext cx="1190176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2525" y="3404334"/>
            <a:ext cx="1923324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0132" y="3413864"/>
            <a:ext cx="1152090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53590"/>
            <a:ext cx="11340000" cy="3350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20" y="1512290"/>
            <a:ext cx="11340000" cy="1740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3421" y="1703521"/>
            <a:ext cx="257078" cy="27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965"/>
            <a:ext cx="11340000" cy="2378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5944" y="3557596"/>
            <a:ext cx="257078" cy="27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09115"/>
            <a:ext cx="11340000" cy="3839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3898" y="1652040"/>
            <a:ext cx="323727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1055370" y="1052830"/>
            <a:ext cx="10776630" cy="4681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