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3"/>
    <p:sldId id="365" r:id="rId4"/>
    <p:sldId id="364" r:id="rId5"/>
    <p:sldId id="363" r:id="rId6"/>
    <p:sldId id="361" r:id="rId7"/>
    <p:sldId id="360" r:id="rId8"/>
    <p:sldId id="359" r:id="rId9"/>
    <p:sldId id="358" r:id="rId10"/>
    <p:sldId id="357" r:id="rId11"/>
    <p:sldId id="355" r:id="rId12"/>
    <p:sldId id="353" r:id="rId13"/>
    <p:sldId id="351" r:id="rId14"/>
    <p:sldId id="350" r:id="rId15"/>
    <p:sldId id="349" r:id="rId16"/>
    <p:sldId id="348" r:id="rId17"/>
    <p:sldId id="347" r:id="rId18"/>
    <p:sldId id="346" r:id="rId19"/>
    <p:sldId id="345" r:id="rId20"/>
    <p:sldId id="344" r:id="rId21"/>
    <p:sldId id="343" r:id="rId22"/>
    <p:sldId id="342" r:id="rId23"/>
    <p:sldId id="340" r:id="rId24"/>
    <p:sldId id="339" r:id="rId25"/>
    <p:sldId id="338" r:id="rId26"/>
    <p:sldId id="336" r:id="rId27"/>
    <p:sldId id="335" r:id="rId28"/>
    <p:sldId id="334" r:id="rId29"/>
    <p:sldId id="333" r:id="rId30"/>
    <p:sldId id="331" r:id="rId31"/>
    <p:sldId id="330" r:id="rId32"/>
    <p:sldId id="329" r:id="rId33"/>
    <p:sldId id="424" r:id="rId34"/>
    <p:sldId id="328" r:id="rId35"/>
    <p:sldId id="327" r:id="rId36"/>
    <p:sldId id="326" r:id="rId37"/>
    <p:sldId id="325" r:id="rId38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33595" y="3157220"/>
            <a:ext cx="2924175" cy="542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68450"/>
            <a:ext cx="11340000" cy="25473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3877" y="1487888"/>
            <a:ext cx="361813" cy="400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3788765"/>
            <a:ext cx="11340000" cy="267886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4037" y="4093831"/>
            <a:ext cx="428463" cy="38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10477500" cy="33909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>
            <a:fillRect/>
          </a:stretch>
        </p:blipFill>
        <p:spPr>
          <a:xfrm>
            <a:off x="4799965" y="3789045"/>
            <a:ext cx="2815590" cy="276669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060930"/>
            <a:ext cx="11340000" cy="2574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307" y="2318408"/>
            <a:ext cx="428463" cy="39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0885"/>
            <a:ext cx="11340000" cy="3473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9254" y="2874527"/>
            <a:ext cx="342770" cy="381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24000"/>
            <a:ext cx="11340000" cy="44640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7336" y="2416331"/>
            <a:ext cx="380856" cy="39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28495"/>
            <a:ext cx="11340000" cy="3639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128" y="2895777"/>
            <a:ext cx="380856" cy="39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24000"/>
            <a:ext cx="11340000" cy="4397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6379" y="1481566"/>
            <a:ext cx="342770" cy="391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38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3366661"/>
            <a:ext cx="380856" cy="39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7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347571"/>
            <a:ext cx="361813" cy="39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997"/>
          <a:stretch>
            <a:fillRect/>
          </a:stretch>
        </p:blipFill>
        <p:spPr>
          <a:xfrm>
            <a:off x="360045" y="1224280"/>
            <a:ext cx="11339830" cy="400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/>
          <a:stretch>
            <a:fillRect/>
          </a:stretch>
        </p:blipFill>
        <p:spPr>
          <a:xfrm>
            <a:off x="983615" y="1412875"/>
            <a:ext cx="6888525" cy="39966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3850" y="1961515"/>
            <a:ext cx="3362960" cy="3379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2" r="41957"/>
          <a:stretch>
            <a:fillRect/>
          </a:stretch>
        </p:blipFill>
        <p:spPr>
          <a:xfrm>
            <a:off x="3792220" y="2061210"/>
            <a:ext cx="4678045" cy="43548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751" r="11317"/>
          <a:stretch>
            <a:fillRect/>
          </a:stretch>
        </p:blipFill>
        <p:spPr>
          <a:xfrm>
            <a:off x="1271905" y="1196695"/>
            <a:ext cx="10056495" cy="71338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596265"/>
            <a:ext cx="10275570" cy="3420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95" y="1532255"/>
            <a:ext cx="57912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2135505" y="3909060"/>
            <a:ext cx="8328660" cy="2814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6785"/>
            <a:ext cx="11340000" cy="3078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3702" y="4242552"/>
            <a:ext cx="428463" cy="390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1967865" y="1844675"/>
            <a:ext cx="8256315" cy="386778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04215"/>
            <a:ext cx="11340000" cy="40155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9" r="44971"/>
          <a:stretch>
            <a:fillRect/>
          </a:stretch>
        </p:blipFill>
        <p:spPr>
          <a:xfrm>
            <a:off x="8328660" y="3644900"/>
            <a:ext cx="3176905" cy="27749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16785"/>
            <a:ext cx="11340000" cy="3007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1168" y="2260506"/>
            <a:ext cx="371334" cy="39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5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1538554"/>
            <a:ext cx="371334" cy="390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420340"/>
            <a:ext cx="11340000" cy="1720173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31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2279650" y="3077210"/>
            <a:ext cx="7743190" cy="308673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3615" y="1412875"/>
            <a:ext cx="10272440" cy="381698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8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02317" y="2511185"/>
            <a:ext cx="790277" cy="286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48967" y="2492116"/>
            <a:ext cx="323727" cy="333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00806" y="2511185"/>
            <a:ext cx="428463" cy="286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47758" y="2501651"/>
            <a:ext cx="390377" cy="333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1183" y="3073733"/>
            <a:ext cx="1551989" cy="343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35314" y="3664886"/>
            <a:ext cx="1932846" cy="362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62670" y="3674420"/>
            <a:ext cx="1152090" cy="352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48525" y="1124585"/>
            <a:ext cx="4173855" cy="120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11860" y="1701165"/>
            <a:ext cx="10272440" cy="276034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127760" y="1052830"/>
            <a:ext cx="10128930" cy="2727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46556" y="2215871"/>
            <a:ext cx="9340503" cy="44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37034" y="3102666"/>
            <a:ext cx="1171133" cy="400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76"/>
          <a:stretch>
            <a:fillRect/>
          </a:stretch>
        </p:blipFill>
        <p:spPr>
          <a:xfrm>
            <a:off x="4166235" y="3429000"/>
            <a:ext cx="3816350" cy="30867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930515" y="3573145"/>
            <a:ext cx="1170940" cy="264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76" b="55070"/>
          <a:stretch>
            <a:fillRect/>
          </a:stretch>
        </p:blipFill>
        <p:spPr>
          <a:xfrm>
            <a:off x="1559560" y="981075"/>
            <a:ext cx="9768840" cy="26365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2639695" y="3501390"/>
            <a:ext cx="7743190" cy="3086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2" t="47387" r="9776"/>
          <a:stretch>
            <a:fillRect/>
          </a:stretch>
        </p:blipFill>
        <p:spPr>
          <a:xfrm>
            <a:off x="1558925" y="980440"/>
            <a:ext cx="9073515" cy="308737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617980" y="1911350"/>
            <a:ext cx="922655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55395" y="2739390"/>
            <a:ext cx="9899015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617980" y="3594100"/>
            <a:ext cx="131699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2518410" y="4077335"/>
            <a:ext cx="7052310" cy="2811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 bldLvl="0" animBg="1"/>
      <p:bldP spid="19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055370" y="1701165"/>
            <a:ext cx="10272440" cy="295402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1271905" y="1269365"/>
            <a:ext cx="9480595" cy="431482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989965" y="2374265"/>
            <a:ext cx="992886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40130" y="3259455"/>
            <a:ext cx="987869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40765" y="4107180"/>
            <a:ext cx="989838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233774" y="4983754"/>
            <a:ext cx="742670" cy="45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17" grpId="0" bldLvl="0" animBg="1"/>
      <p:bldP spid="23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3615" y="1224280"/>
            <a:ext cx="10272440" cy="35623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02130" y="3386455"/>
            <a:ext cx="972693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64325" y="4262534"/>
            <a:ext cx="4094206" cy="4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1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02317" y="2539343"/>
            <a:ext cx="780755" cy="343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86045" y="3139827"/>
            <a:ext cx="1161612" cy="362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377" y="3759373"/>
            <a:ext cx="409420" cy="276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39345" y="3740310"/>
            <a:ext cx="1152090" cy="343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83430"/>
            <a:ext cx="11340000" cy="173100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502065" y="4962442"/>
            <a:ext cx="1523425" cy="36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060930"/>
            <a:ext cx="11340000" cy="23618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58735" y="2803772"/>
            <a:ext cx="761712" cy="323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42916" y="2803772"/>
            <a:ext cx="771234" cy="342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85737" y="3394237"/>
            <a:ext cx="1999496" cy="352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2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20000" y="3157425"/>
            <a:ext cx="2009017" cy="352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30579" y="4347958"/>
            <a:ext cx="1542468" cy="361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0755" y="4947987"/>
            <a:ext cx="761712" cy="32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6740"/>
            <a:ext cx="11340000" cy="35658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96441" y="4016617"/>
            <a:ext cx="285642" cy="276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17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2348490"/>
            <a:ext cx="342770" cy="381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52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3155315" y="2997200"/>
            <a:ext cx="5881370" cy="315150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2025-01-20T02:07:26Z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