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3"/>
    <p:sldId id="324" r:id="rId4"/>
    <p:sldId id="374" r:id="rId5"/>
    <p:sldId id="373" r:id="rId6"/>
    <p:sldId id="372" r:id="rId7"/>
    <p:sldId id="370" r:id="rId8"/>
    <p:sldId id="428" r:id="rId9"/>
    <p:sldId id="369" r:id="rId10"/>
    <p:sldId id="367" r:id="rId11"/>
    <p:sldId id="366" r:id="rId12"/>
    <p:sldId id="365" r:id="rId13"/>
    <p:sldId id="363" r:id="rId14"/>
    <p:sldId id="362" r:id="rId15"/>
    <p:sldId id="361" r:id="rId16"/>
    <p:sldId id="360" r:id="rId17"/>
    <p:sldId id="359" r:id="rId18"/>
    <p:sldId id="358" r:id="rId19"/>
    <p:sldId id="357" r:id="rId20"/>
    <p:sldId id="355" r:id="rId21"/>
    <p:sldId id="354" r:id="rId22"/>
    <p:sldId id="352" r:id="rId23"/>
    <p:sldId id="351" r:id="rId24"/>
    <p:sldId id="348" r:id="rId25"/>
    <p:sldId id="347" r:id="rId26"/>
    <p:sldId id="346" r:id="rId27"/>
    <p:sldId id="345" r:id="rId28"/>
    <p:sldId id="429" r:id="rId29"/>
    <p:sldId id="343" r:id="rId30"/>
    <p:sldId id="341" r:id="rId31"/>
    <p:sldId id="340" r:id="rId32"/>
    <p:sldId id="339" r:id="rId33"/>
    <p:sldId id="338" r:id="rId34"/>
    <p:sldId id="337" r:id="rId35"/>
    <p:sldId id="336" r:id="rId36"/>
    <p:sldId id="334" r:id="rId37"/>
    <p:sldId id="333" r:id="rId38"/>
    <p:sldId id="330" r:id="rId39"/>
    <p:sldId id="329" r:id="rId40"/>
    <p:sldId id="327" r:id="rId41"/>
    <p:sldId id="326" r:id="rId42"/>
    <p:sldId id="325" r:id="rId43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7075" y="2981325"/>
            <a:ext cx="56578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124305"/>
            <a:ext cx="11340000" cy="3318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6935" y="1176655"/>
            <a:ext cx="43307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4295775" y="4321810"/>
            <a:ext cx="3719830" cy="246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40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3215640" y="2637155"/>
            <a:ext cx="5822950" cy="33534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4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338749"/>
            <a:ext cx="304685" cy="31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3184525" y="3213100"/>
            <a:ext cx="5822950" cy="3353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8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395906"/>
            <a:ext cx="342769" cy="3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3184525" y="3213100"/>
            <a:ext cx="5822950" cy="3353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17674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82905" y="4337685"/>
            <a:ext cx="8065135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29155"/>
            <a:ext cx="11340000" cy="3198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029641"/>
            <a:ext cx="314205" cy="30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188487"/>
            <a:ext cx="285642" cy="30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7"/>
          <a:stretch>
            <a:fillRect/>
          </a:stretch>
        </p:blipFill>
        <p:spPr>
          <a:xfrm>
            <a:off x="3719830" y="3983990"/>
            <a:ext cx="265112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1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711830"/>
            <a:ext cx="285642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7"/>
          <a:stretch>
            <a:fillRect/>
          </a:stretch>
        </p:blipFill>
        <p:spPr>
          <a:xfrm>
            <a:off x="4845685" y="4438015"/>
            <a:ext cx="2500630" cy="242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3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2891155" y="3644900"/>
            <a:ext cx="6409690" cy="30568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025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1415545"/>
            <a:ext cx="352291" cy="31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2825115" y="2853055"/>
            <a:ext cx="6409690" cy="3056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51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20" y="1916785"/>
            <a:ext cx="11340000" cy="157332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98" b="3993"/>
          <a:stretch>
            <a:fillRect/>
          </a:stretch>
        </p:blipFill>
        <p:spPr>
          <a:xfrm>
            <a:off x="5951855" y="2637155"/>
            <a:ext cx="3211830" cy="40106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01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24606"/>
            <a:ext cx="304685" cy="31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055370" y="1988820"/>
            <a:ext cx="8256315" cy="12941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2891155" y="3284855"/>
            <a:ext cx="6409690" cy="3056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5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14442"/>
            <a:ext cx="314205" cy="31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9773" y="3366482"/>
            <a:ext cx="352291" cy="30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3" t="58891" r="21475"/>
          <a:stretch>
            <a:fillRect/>
          </a:stretch>
        </p:blipFill>
        <p:spPr>
          <a:xfrm>
            <a:off x="4671060" y="4725035"/>
            <a:ext cx="2850515" cy="1256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268730"/>
            <a:ext cx="10416585" cy="1306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2637155"/>
            <a:ext cx="3989705" cy="38328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2637155"/>
            <a:ext cx="3096895" cy="38328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199515" y="764540"/>
            <a:ext cx="10560730" cy="1930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3676" y="898030"/>
            <a:ext cx="1285390" cy="40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8235" y="1547774"/>
            <a:ext cx="895012" cy="40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2316" y="2207073"/>
            <a:ext cx="2789773" cy="382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465" y="2853055"/>
            <a:ext cx="3989705" cy="3832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9470" y="1224280"/>
            <a:ext cx="10632485" cy="1951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90004" y="1377067"/>
            <a:ext cx="1313954" cy="392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7611" y="2018039"/>
            <a:ext cx="1218740" cy="40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2573" y="2678144"/>
            <a:ext cx="1285390" cy="392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395" y="3213100"/>
            <a:ext cx="2822575" cy="349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199515" y="692785"/>
            <a:ext cx="10560730" cy="1964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60085" y="826135"/>
            <a:ext cx="617093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8361" y="1484031"/>
            <a:ext cx="437984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4910" y="2132510"/>
            <a:ext cx="5760453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2853055"/>
            <a:ext cx="3604895" cy="346329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790" y="2853055"/>
            <a:ext cx="2797810" cy="3463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61"/>
          <a:stretch>
            <a:fillRect/>
          </a:stretch>
        </p:blipFill>
        <p:spPr>
          <a:xfrm>
            <a:off x="360045" y="1224280"/>
            <a:ext cx="11339830" cy="1916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2712085" y="3213100"/>
            <a:ext cx="6785610" cy="338518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 t="51410"/>
          <a:stretch>
            <a:fillRect/>
          </a:stretch>
        </p:blipFill>
        <p:spPr>
          <a:xfrm>
            <a:off x="767760" y="1269010"/>
            <a:ext cx="10787970" cy="1879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2712085" y="3213100"/>
            <a:ext cx="6785610" cy="338518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29"/>
          <a:stretch>
            <a:fillRect/>
          </a:stretch>
        </p:blipFill>
        <p:spPr>
          <a:xfrm>
            <a:off x="360045" y="1224280"/>
            <a:ext cx="2207940" cy="709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8" r="10046"/>
          <a:stretch>
            <a:fillRect/>
          </a:stretch>
        </p:blipFill>
        <p:spPr>
          <a:xfrm>
            <a:off x="995680" y="1989100"/>
            <a:ext cx="10200685" cy="373161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012190" y="5716905"/>
            <a:ext cx="10124440" cy="165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701165"/>
            <a:ext cx="10200685" cy="313817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031875" y="1701165"/>
            <a:ext cx="10104755" cy="44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570210" cy="5473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975" y="1628775"/>
            <a:ext cx="48577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917065"/>
            <a:ext cx="10488975" cy="2733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7384" y="3440955"/>
            <a:ext cx="466549" cy="4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7661" y="3450481"/>
            <a:ext cx="1675768" cy="4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7384" y="4079201"/>
            <a:ext cx="466549" cy="4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04311" y="4107779"/>
            <a:ext cx="1609118" cy="35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917065"/>
            <a:ext cx="10632485" cy="2600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14471" y="3926865"/>
            <a:ext cx="818841" cy="40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772920"/>
            <a:ext cx="10560730" cy="3125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2884" y="2601570"/>
            <a:ext cx="733148" cy="32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6209" y="2982687"/>
            <a:ext cx="733148" cy="34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348585"/>
            <a:ext cx="11340000" cy="1968809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484630"/>
            <a:ext cx="10560730" cy="1195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2423795" y="2853055"/>
            <a:ext cx="7166610" cy="316547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268730"/>
            <a:ext cx="10488975" cy="1311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1035" y="1440815"/>
            <a:ext cx="275272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0382" y="2101050"/>
            <a:ext cx="409420" cy="38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2423795" y="2853055"/>
            <a:ext cx="7166610" cy="316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360045" y="1224280"/>
            <a:ext cx="10488975" cy="12338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11580" y="2637155"/>
            <a:ext cx="9768885" cy="28803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983615" y="5805170"/>
            <a:ext cx="9048795" cy="752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69061" y="6023906"/>
            <a:ext cx="380856" cy="33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0421" y="6004861"/>
            <a:ext cx="799798" cy="35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0723" y="6042951"/>
            <a:ext cx="371335" cy="285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3519" y="5995339"/>
            <a:ext cx="837884" cy="39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340" y="2204720"/>
            <a:ext cx="10560730" cy="1826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4940" y="3524250"/>
            <a:ext cx="1013333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41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8" r="47513"/>
          <a:stretch>
            <a:fillRect/>
          </a:stretch>
        </p:blipFill>
        <p:spPr>
          <a:xfrm>
            <a:off x="5951855" y="4293235"/>
            <a:ext cx="3689350" cy="245173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196975"/>
            <a:ext cx="10560730" cy="2480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9651" y="1301633"/>
            <a:ext cx="856926" cy="40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94135" y="1339792"/>
            <a:ext cx="380855" cy="3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7409" y="2579970"/>
            <a:ext cx="285642" cy="38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5596" y="2579970"/>
            <a:ext cx="285642" cy="38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8" r="47513"/>
          <a:stretch>
            <a:fillRect/>
          </a:stretch>
        </p:blipFill>
        <p:spPr>
          <a:xfrm>
            <a:off x="4044315" y="3717925"/>
            <a:ext cx="4337685" cy="288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4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538714"/>
            <a:ext cx="285642" cy="3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98" b="3993"/>
          <a:stretch>
            <a:fillRect/>
          </a:stretch>
        </p:blipFill>
        <p:spPr>
          <a:xfrm>
            <a:off x="8759825" y="1891665"/>
            <a:ext cx="2292985" cy="286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303655"/>
            <a:ext cx="10632485" cy="4251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9659" y="4067754"/>
            <a:ext cx="409420" cy="34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0516" y="5011456"/>
            <a:ext cx="409420" cy="34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3539" y="5020989"/>
            <a:ext cx="409420" cy="33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215390" y="621030"/>
            <a:ext cx="10560730" cy="3512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4990" y="2033270"/>
            <a:ext cx="1018286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193" y="2605820"/>
            <a:ext cx="9902267" cy="353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4715" y="3187980"/>
            <a:ext cx="9864181" cy="343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4515" y="3769995"/>
            <a:ext cx="559879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8" r="47513"/>
          <a:stretch>
            <a:fillRect/>
          </a:stretch>
        </p:blipFill>
        <p:spPr>
          <a:xfrm>
            <a:off x="7608570" y="3759835"/>
            <a:ext cx="4337685" cy="288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224280"/>
            <a:ext cx="10272440" cy="735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4151630" y="1988820"/>
            <a:ext cx="3776980" cy="38290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47"/>
          <a:stretch>
            <a:fillRect/>
          </a:stretch>
        </p:blipFill>
        <p:spPr>
          <a:xfrm>
            <a:off x="360045" y="1224280"/>
            <a:ext cx="11339830" cy="2060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149625"/>
            <a:ext cx="352291" cy="30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4511675" y="3284855"/>
            <a:ext cx="3295650" cy="334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46"/>
          <a:stretch>
            <a:fillRect/>
          </a:stretch>
        </p:blipFill>
        <p:spPr>
          <a:xfrm>
            <a:off x="479425" y="1341400"/>
            <a:ext cx="11339830" cy="19034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95803" y="1459911"/>
            <a:ext cx="276120" cy="31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4511675" y="3284855"/>
            <a:ext cx="3295650" cy="334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60045" y="1224280"/>
            <a:ext cx="5880145" cy="6794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072130" y="1988820"/>
            <a:ext cx="6024290" cy="39935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0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452891"/>
            <a:ext cx="314206" cy="30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799205" y="3357245"/>
            <a:ext cx="4593590" cy="304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2025-01-18T11:40:47Z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