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80" r:id="rId5"/>
    <p:sldId id="352" r:id="rId6"/>
    <p:sldId id="351" r:id="rId7"/>
    <p:sldId id="350" r:id="rId8"/>
    <p:sldId id="348" r:id="rId9"/>
    <p:sldId id="347" r:id="rId10"/>
    <p:sldId id="340" r:id="rId11"/>
    <p:sldId id="338" r:id="rId12"/>
    <p:sldId id="387" r:id="rId13"/>
    <p:sldId id="336" r:id="rId14"/>
    <p:sldId id="405" r:id="rId15"/>
    <p:sldId id="334" r:id="rId16"/>
    <p:sldId id="333" r:id="rId17"/>
    <p:sldId id="332" r:id="rId18"/>
    <p:sldId id="331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3095625"/>
            <a:ext cx="96012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24000"/>
            <a:ext cx="11340000" cy="2461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1490" y="1283335"/>
            <a:ext cx="50419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87"/>
          <a:stretch>
            <a:fillRect/>
          </a:stretch>
        </p:blipFill>
        <p:spPr>
          <a:xfrm>
            <a:off x="4818380" y="3717290"/>
            <a:ext cx="2555240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249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63787"/>
            <a:ext cx="342770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87"/>
          <a:stretch>
            <a:fillRect/>
          </a:stretch>
        </p:blipFill>
        <p:spPr>
          <a:xfrm>
            <a:off x="7320280" y="2393315"/>
            <a:ext cx="2555240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3"/>
          <a:stretch>
            <a:fillRect/>
          </a:stretch>
        </p:blipFill>
        <p:spPr>
          <a:xfrm>
            <a:off x="1271905" y="621030"/>
            <a:ext cx="10125710" cy="2740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4368165" y="3429000"/>
            <a:ext cx="3489325" cy="328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99"/>
          <a:stretch>
            <a:fillRect/>
          </a:stretch>
        </p:blipFill>
        <p:spPr>
          <a:xfrm>
            <a:off x="426085" y="1269010"/>
            <a:ext cx="11339830" cy="1604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4368165" y="3068955"/>
            <a:ext cx="3489325" cy="328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28775"/>
            <a:ext cx="11340000" cy="4199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5100" y="1329055"/>
            <a:ext cx="48006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7727950" y="2157095"/>
            <a:ext cx="3492500" cy="328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9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39421"/>
            <a:ext cx="371334" cy="4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7608570" y="3049270"/>
            <a:ext cx="3492500" cy="328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764540"/>
            <a:ext cx="10499090" cy="3152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2615" y="1628775"/>
            <a:ext cx="51308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04"/>
          <a:stretch>
            <a:fillRect/>
          </a:stretch>
        </p:blipFill>
        <p:spPr>
          <a:xfrm>
            <a:off x="4655820" y="3789045"/>
            <a:ext cx="3010535" cy="283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360045" y="1224280"/>
            <a:ext cx="7968660" cy="835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551815" y="2132965"/>
            <a:ext cx="3675380" cy="40513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4655820" y="2696845"/>
            <a:ext cx="6221095" cy="34874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836930"/>
            <a:ext cx="10632485" cy="2501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35691" y="1829827"/>
            <a:ext cx="3065894" cy="51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7354" y="2679758"/>
            <a:ext cx="4103727" cy="52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4584065" y="3284855"/>
            <a:ext cx="3186430" cy="351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692785"/>
            <a:ext cx="10560730" cy="2535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0326" y="949865"/>
            <a:ext cx="428463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0225" y="2579816"/>
            <a:ext cx="9245289" cy="4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4584065" y="3284855"/>
            <a:ext cx="3186430" cy="351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9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44634" y="4025842"/>
            <a:ext cx="780755" cy="3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86" y="4044902"/>
            <a:ext cx="1523425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905" y="692785"/>
            <a:ext cx="10632485" cy="2507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40776" y="1712714"/>
            <a:ext cx="552241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0701" y="2513625"/>
            <a:ext cx="1656725" cy="5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2279650" y="3284855"/>
            <a:ext cx="2999740" cy="33070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5808345" y="3717290"/>
            <a:ext cx="5076190" cy="284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692785"/>
            <a:ext cx="10632485" cy="5795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22780" y="5029200"/>
            <a:ext cx="99098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27555" y="5858510"/>
            <a:ext cx="77679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259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4014" y="4430337"/>
            <a:ext cx="780755" cy="3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566" y="4449397"/>
            <a:ext cx="1523425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0930"/>
            <a:ext cx="11340000" cy="235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1686" y="2194290"/>
            <a:ext cx="799798" cy="34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9973" y="2784886"/>
            <a:ext cx="2170882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4205" y="3375481"/>
            <a:ext cx="1171133" cy="35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56435"/>
            <a:ext cx="11340000" cy="3544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3813" y="2371095"/>
            <a:ext cx="1542468" cy="36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0664" y="3543137"/>
            <a:ext cx="799798" cy="36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2530866"/>
            <a:ext cx="999748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20"/>
            <a:ext cx="11340000" cy="3471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1586" y="3674039"/>
            <a:ext cx="1142569" cy="35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6397" y="4866150"/>
            <a:ext cx="818841" cy="3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8010" y="6010577"/>
            <a:ext cx="3056372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268450"/>
            <a:ext cx="11340000" cy="27848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285" y="3789045"/>
            <a:ext cx="2806065" cy="270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0195" y="1928495"/>
            <a:ext cx="3467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4377175"/>
            <a:ext cx="323727" cy="2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209530" cy="3204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87"/>
          <a:stretch>
            <a:fillRect/>
          </a:stretch>
        </p:blipFill>
        <p:spPr>
          <a:xfrm>
            <a:off x="5304155" y="3141345"/>
            <a:ext cx="3129915" cy="35598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2025-01-20T02:04:45Z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