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  <p:sldId id="363" r:id="rId14"/>
    <p:sldId id="361" r:id="rId15"/>
    <p:sldId id="360" r:id="rId16"/>
    <p:sldId id="359" r:id="rId17"/>
    <p:sldId id="358" r:id="rId18"/>
    <p:sldId id="357" r:id="rId19"/>
    <p:sldId id="356" r:id="rId20"/>
    <p:sldId id="355" r:id="rId21"/>
    <p:sldId id="354" r:id="rId22"/>
    <p:sldId id="352" r:id="rId23"/>
    <p:sldId id="351" r:id="rId24"/>
    <p:sldId id="349" r:id="rId25"/>
    <p:sldId id="348" r:id="rId26"/>
    <p:sldId id="347" r:id="rId27"/>
    <p:sldId id="346" r:id="rId28"/>
    <p:sldId id="344" r:id="rId29"/>
    <p:sldId id="343" r:id="rId30"/>
    <p:sldId id="342" r:id="rId31"/>
    <p:sldId id="341" r:id="rId32"/>
    <p:sldId id="340" r:id="rId33"/>
    <p:sldId id="338" r:id="rId34"/>
    <p:sldId id="426" r:id="rId35"/>
    <p:sldId id="337" r:id="rId36"/>
    <p:sldId id="336" r:id="rId37"/>
    <p:sldId id="334" r:id="rId38"/>
    <p:sldId id="332" r:id="rId39"/>
    <p:sldId id="428" r:id="rId40"/>
    <p:sldId id="427" r:id="rId41"/>
    <p:sldId id="430" r:id="rId42"/>
    <p:sldId id="326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595" y="2995295"/>
            <a:ext cx="74961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3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550" y="3082925"/>
            <a:ext cx="3266440" cy="3454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2148556"/>
            <a:ext cx="314206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7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844675"/>
            <a:ext cx="10776630" cy="2011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8979" y="1987413"/>
            <a:ext cx="352292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3789045"/>
            <a:ext cx="2739390" cy="289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806430" cy="3264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4875" y="1484630"/>
            <a:ext cx="48641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004945"/>
            <a:ext cx="2555240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090945"/>
            <a:ext cx="304685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269099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305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3898" y="1886958"/>
            <a:ext cx="285642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281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4856" y="2904821"/>
            <a:ext cx="314205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3572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43354"/>
            <a:ext cx="304685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6"/>
          <a:stretch>
            <a:fillRect/>
          </a:stretch>
        </p:blipFill>
        <p:spPr>
          <a:xfrm>
            <a:off x="3215685" y="3357245"/>
            <a:ext cx="4578305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96"/>
          <a:stretch>
            <a:fillRect/>
          </a:stretch>
        </p:blipFill>
        <p:spPr>
          <a:xfrm>
            <a:off x="1271905" y="836930"/>
            <a:ext cx="5976620" cy="776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412875"/>
            <a:ext cx="10787380" cy="15944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2818765"/>
            <a:ext cx="10787380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4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45752"/>
            <a:ext cx="352291" cy="30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983615" y="2132965"/>
            <a:ext cx="7824515" cy="1294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6"/>
          <a:stretch>
            <a:fillRect/>
          </a:stretch>
        </p:blipFill>
        <p:spPr>
          <a:xfrm>
            <a:off x="3215685" y="3357245"/>
            <a:ext cx="4578305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34230"/>
            <a:ext cx="285642" cy="30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6"/>
          <a:stretch>
            <a:fillRect/>
          </a:stretch>
        </p:blipFill>
        <p:spPr>
          <a:xfrm>
            <a:off x="3215685" y="2708910"/>
            <a:ext cx="4578305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360045" y="1224280"/>
            <a:ext cx="8760505" cy="1397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487805" y="2823210"/>
            <a:ext cx="9165590" cy="35394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196975"/>
            <a:ext cx="10560730" cy="217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5652" y="1349336"/>
            <a:ext cx="2627909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7390" y="2074386"/>
            <a:ext cx="4913047" cy="4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4343" y="2808975"/>
            <a:ext cx="2551738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136775" y="3423285"/>
            <a:ext cx="8011160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196975"/>
            <a:ext cx="10632485" cy="222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5025" y="1368385"/>
            <a:ext cx="828362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3362" y="2102837"/>
            <a:ext cx="847405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9130" y="2827751"/>
            <a:ext cx="1713853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136775" y="3423285"/>
            <a:ext cx="8011160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764540"/>
            <a:ext cx="10560730" cy="3460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9115" y="2346960"/>
            <a:ext cx="99383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6447" y="3042636"/>
            <a:ext cx="9816573" cy="35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8840" y="3729008"/>
            <a:ext cx="9007254" cy="35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5" r="10678"/>
          <a:stretch>
            <a:fillRect/>
          </a:stretch>
        </p:blipFill>
        <p:spPr>
          <a:xfrm>
            <a:off x="4224020" y="4149090"/>
            <a:ext cx="4062730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23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4392"/>
          <a:stretch>
            <a:fillRect/>
          </a:stretch>
        </p:blipFill>
        <p:spPr>
          <a:xfrm>
            <a:off x="2019300" y="3416300"/>
            <a:ext cx="8153400" cy="31438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692785"/>
            <a:ext cx="10632485" cy="292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5940" y="864235"/>
            <a:ext cx="15538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2185" y="1539240"/>
            <a:ext cx="306197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9115" y="2322830"/>
            <a:ext cx="102381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9318" y="3047792"/>
            <a:ext cx="4341763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4392"/>
          <a:stretch>
            <a:fillRect/>
          </a:stretch>
        </p:blipFill>
        <p:spPr>
          <a:xfrm>
            <a:off x="2249170" y="3572510"/>
            <a:ext cx="7782560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268730"/>
            <a:ext cx="10632485" cy="2209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7921" y="1430355"/>
            <a:ext cx="1256827" cy="3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6788" y="2154169"/>
            <a:ext cx="1332997" cy="4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083" y="2925603"/>
            <a:ext cx="409420" cy="3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4392"/>
          <a:stretch>
            <a:fillRect/>
          </a:stretch>
        </p:blipFill>
        <p:spPr>
          <a:xfrm>
            <a:off x="2249170" y="3572510"/>
            <a:ext cx="7782560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196975"/>
            <a:ext cx="10560730" cy="2966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6786" y="2093204"/>
            <a:ext cx="4065642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3914" y="2837116"/>
            <a:ext cx="1818589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4392"/>
          <a:stretch>
            <a:fillRect/>
          </a:stretch>
        </p:blipFill>
        <p:spPr>
          <a:xfrm>
            <a:off x="2999740" y="3573145"/>
            <a:ext cx="7782560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3352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813" y="2244505"/>
            <a:ext cx="352291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509135"/>
            <a:ext cx="2461260" cy="21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360045" y="1224280"/>
            <a:ext cx="10560730" cy="226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2111275"/>
            <a:ext cx="6398387" cy="40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855442"/>
            <a:ext cx="6474559" cy="40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4392"/>
          <a:stretch>
            <a:fillRect/>
          </a:stretch>
        </p:blipFill>
        <p:spPr>
          <a:xfrm>
            <a:off x="2249170" y="3572510"/>
            <a:ext cx="7782560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8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245" y="3284855"/>
            <a:ext cx="6615430" cy="33388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29551"/>
          <a:stretch>
            <a:fillRect/>
          </a:stretch>
        </p:blipFill>
        <p:spPr>
          <a:xfrm>
            <a:off x="839470" y="1484630"/>
            <a:ext cx="10632485" cy="35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49" r="6870"/>
          <a:stretch>
            <a:fillRect/>
          </a:stretch>
        </p:blipFill>
        <p:spPr>
          <a:xfrm>
            <a:off x="767715" y="1413155"/>
            <a:ext cx="10560730" cy="149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7443" y="1548462"/>
            <a:ext cx="895012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1" t="15139" r="7503" b="8017"/>
          <a:stretch>
            <a:fillRect/>
          </a:stretch>
        </p:blipFill>
        <p:spPr>
          <a:xfrm>
            <a:off x="6311900" y="2997200"/>
            <a:ext cx="3915410" cy="3363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47434"/>
          <a:stretch>
            <a:fillRect/>
          </a:stretch>
        </p:blipFill>
        <p:spPr>
          <a:xfrm>
            <a:off x="1847850" y="2708910"/>
            <a:ext cx="4176395" cy="4010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53477" t="5067"/>
          <a:stretch>
            <a:fillRect/>
          </a:stretch>
        </p:blipFill>
        <p:spPr>
          <a:xfrm>
            <a:off x="6311900" y="2721610"/>
            <a:ext cx="3869690" cy="398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988820"/>
            <a:ext cx="10560730" cy="23342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92785"/>
            <a:ext cx="10560730" cy="223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4910" y="1647774"/>
            <a:ext cx="399899" cy="34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3903" y="2392884"/>
            <a:ext cx="5427204" cy="40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1" t="15139" r="7503" b="8017"/>
          <a:stretch>
            <a:fillRect/>
          </a:stretch>
        </p:blipFill>
        <p:spPr>
          <a:xfrm>
            <a:off x="6999605" y="3823335"/>
            <a:ext cx="3073400" cy="26403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789430" y="3002915"/>
            <a:ext cx="9984785" cy="16078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51330" y="3107690"/>
            <a:ext cx="101231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1299" y="3854342"/>
            <a:ext cx="2589823" cy="38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839470" y="1268730"/>
            <a:ext cx="8976405" cy="1297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544570" y="2708910"/>
            <a:ext cx="5102860" cy="24561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224280"/>
            <a:ext cx="10560730" cy="291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3990" y="2522855"/>
            <a:ext cx="985456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665" y="3132345"/>
            <a:ext cx="9873702" cy="35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465" y="3695065"/>
            <a:ext cx="767651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648075" y="4149090"/>
            <a:ext cx="4974590" cy="239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19430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300095" y="3500755"/>
            <a:ext cx="5591855" cy="219265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341120"/>
            <a:ext cx="10488975" cy="12852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9" r="27825"/>
          <a:stretch>
            <a:fillRect/>
          </a:stretch>
        </p:blipFill>
        <p:spPr>
          <a:xfrm>
            <a:off x="2639695" y="2708910"/>
            <a:ext cx="6691630" cy="26911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5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24645"/>
            <a:ext cx="304685" cy="3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669665"/>
            <a:ext cx="3108960" cy="268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412875"/>
            <a:ext cx="10632485" cy="2475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5685" y="2155190"/>
            <a:ext cx="91979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8120" y="2793365"/>
            <a:ext cx="94551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359785" y="4004945"/>
            <a:ext cx="5591855" cy="219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412875"/>
            <a:ext cx="10560730" cy="13925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55915" y="1537335"/>
            <a:ext cx="9048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9" r="57283"/>
          <a:stretch>
            <a:fillRect/>
          </a:stretch>
        </p:blipFill>
        <p:spPr>
          <a:xfrm>
            <a:off x="4079875" y="2781300"/>
            <a:ext cx="3960495" cy="269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821180"/>
            <a:ext cx="10560730" cy="321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2279" y="2546042"/>
            <a:ext cx="447506" cy="34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561" y="3166230"/>
            <a:ext cx="4056120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4647" y="3815042"/>
            <a:ext cx="5570025" cy="39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3327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2615" y="2571172"/>
            <a:ext cx="295162" cy="3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0" y="3185160"/>
            <a:ext cx="2933065" cy="25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334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3038"/>
          <a:stretch>
            <a:fillRect/>
          </a:stretch>
        </p:blipFill>
        <p:spPr>
          <a:xfrm>
            <a:off x="3005455" y="3580765"/>
            <a:ext cx="6202680" cy="30530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3623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3093" y="1684613"/>
            <a:ext cx="314206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3038"/>
          <a:stretch>
            <a:fillRect/>
          </a:stretch>
        </p:blipFill>
        <p:spPr>
          <a:xfrm>
            <a:off x="7151370" y="2321560"/>
            <a:ext cx="4502150" cy="221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158541"/>
            <a:ext cx="285642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8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491827"/>
            <a:ext cx="304685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2025-01-18T12:20:55Z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