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52" r:id="rId5"/>
    <p:sldId id="337" r:id="rId6"/>
    <p:sldId id="353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3143250"/>
            <a:ext cx="55054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1224280"/>
            <a:ext cx="10488975" cy="257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0894" y="1472303"/>
            <a:ext cx="2199445" cy="48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0340" y="2312713"/>
            <a:ext cx="980705" cy="46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6486" y="3134024"/>
            <a:ext cx="457027" cy="41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r="36079"/>
          <a:stretch>
            <a:fillRect/>
          </a:stretch>
        </p:blipFill>
        <p:spPr>
          <a:xfrm>
            <a:off x="3790315" y="3945890"/>
            <a:ext cx="461264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3227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3256" y="2132428"/>
            <a:ext cx="1123526" cy="46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860" y="2972678"/>
            <a:ext cx="1056876" cy="44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r="36079"/>
          <a:stretch>
            <a:fillRect/>
          </a:stretch>
        </p:blipFill>
        <p:spPr>
          <a:xfrm>
            <a:off x="4439920" y="3945890"/>
            <a:ext cx="461264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63250" cy="3068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19"/>
          <a:stretch>
            <a:fillRect/>
          </a:stretch>
        </p:blipFill>
        <p:spPr>
          <a:xfrm>
            <a:off x="4774565" y="3761105"/>
            <a:ext cx="2642235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736580" cy="3066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19"/>
          <a:stretch>
            <a:fillRect/>
          </a:stretch>
        </p:blipFill>
        <p:spPr>
          <a:xfrm>
            <a:off x="4774565" y="3761105"/>
            <a:ext cx="2642235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499090" cy="3814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277110"/>
            <a:ext cx="14179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812" y="3098809"/>
            <a:ext cx="1056876" cy="4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8660" y="2997200"/>
            <a:ext cx="33267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7850" y="3717290"/>
            <a:ext cx="17291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19"/>
          <a:stretch>
            <a:fillRect/>
          </a:stretch>
        </p:blipFill>
        <p:spPr>
          <a:xfrm>
            <a:off x="4774565" y="3761105"/>
            <a:ext cx="2642235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1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0080" y="2135505"/>
            <a:ext cx="12465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3043649"/>
            <a:ext cx="457027" cy="4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19"/>
          <a:stretch>
            <a:fillRect/>
          </a:stretch>
        </p:blipFill>
        <p:spPr>
          <a:xfrm>
            <a:off x="4774565" y="3761105"/>
            <a:ext cx="2642235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45"/>
          <a:stretch>
            <a:fillRect/>
          </a:stretch>
        </p:blipFill>
        <p:spPr>
          <a:xfrm>
            <a:off x="473710" y="1124585"/>
            <a:ext cx="11244580" cy="2520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46"/>
          <a:stretch>
            <a:fillRect/>
          </a:stretch>
        </p:blipFill>
        <p:spPr>
          <a:xfrm>
            <a:off x="4584065" y="3573145"/>
            <a:ext cx="3188335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1"/>
          <a:stretch>
            <a:fillRect/>
          </a:stretch>
        </p:blipFill>
        <p:spPr>
          <a:xfrm>
            <a:off x="623570" y="1341400"/>
            <a:ext cx="11244580" cy="3203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46"/>
          <a:stretch>
            <a:fillRect/>
          </a:stretch>
        </p:blipFill>
        <p:spPr>
          <a:xfrm>
            <a:off x="7248525" y="3644900"/>
            <a:ext cx="3188335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0"/>
          <a:stretch>
            <a:fillRect/>
          </a:stretch>
        </p:blipFill>
        <p:spPr>
          <a:xfrm>
            <a:off x="360045" y="1224280"/>
            <a:ext cx="11339830" cy="1556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433824"/>
            <a:ext cx="371335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46"/>
          <a:stretch>
            <a:fillRect/>
          </a:stretch>
        </p:blipFill>
        <p:spPr>
          <a:xfrm>
            <a:off x="4502150" y="2997200"/>
            <a:ext cx="3188335" cy="306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40"/>
          <a:stretch>
            <a:fillRect/>
          </a:stretch>
        </p:blipFill>
        <p:spPr>
          <a:xfrm>
            <a:off x="479425" y="1269010"/>
            <a:ext cx="11339830" cy="2327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7818" y="2185099"/>
            <a:ext cx="380856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46"/>
          <a:stretch>
            <a:fillRect/>
          </a:stretch>
        </p:blipFill>
        <p:spPr>
          <a:xfrm>
            <a:off x="4501515" y="3596640"/>
            <a:ext cx="3188335" cy="306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110373"/>
            <a:ext cx="42846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628775"/>
            <a:ext cx="10488975" cy="32753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95" y="1196695"/>
            <a:ext cx="11340000" cy="25267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r="36079"/>
          <a:stretch>
            <a:fillRect/>
          </a:stretch>
        </p:blipFill>
        <p:spPr>
          <a:xfrm>
            <a:off x="3402330" y="3723640"/>
            <a:ext cx="5387975" cy="308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867390" cy="3055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2348865"/>
            <a:ext cx="135445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r="36079"/>
          <a:stretch>
            <a:fillRect/>
          </a:stretch>
        </p:blipFill>
        <p:spPr>
          <a:xfrm>
            <a:off x="3790315" y="3945890"/>
            <a:ext cx="461264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2025-01-18T13:38:07Z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