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7" r:id="rId4"/>
    <p:sldId id="346" r:id="rId5"/>
    <p:sldId id="345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3176270"/>
            <a:ext cx="9705975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517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53" y="2390160"/>
            <a:ext cx="342769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047691"/>
            <a:ext cx="371335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344295"/>
            <a:ext cx="10416585" cy="41700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4059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844" y="2532477"/>
            <a:ext cx="361813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89210" cy="3427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5127"/>
          <a:stretch>
            <a:fillRect/>
          </a:stretch>
        </p:blipFill>
        <p:spPr>
          <a:xfrm>
            <a:off x="4463415" y="4149090"/>
            <a:ext cx="3265805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6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19541"/>
            <a:ext cx="371334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5127"/>
          <a:stretch>
            <a:fillRect/>
          </a:stretch>
        </p:blipFill>
        <p:spPr>
          <a:xfrm>
            <a:off x="8976360" y="2167890"/>
            <a:ext cx="262509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196975"/>
            <a:ext cx="10499090" cy="5166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810" y="3933190"/>
            <a:ext cx="5562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1030"/>
            <a:ext cx="10147300" cy="2474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7"/>
          <a:stretch>
            <a:fillRect/>
          </a:stretch>
        </p:blipFill>
        <p:spPr>
          <a:xfrm>
            <a:off x="3935730" y="3141345"/>
            <a:ext cx="4432300" cy="31229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548640"/>
            <a:ext cx="10344830" cy="3792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0628" y="1768139"/>
            <a:ext cx="571284" cy="5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4730" y="3626485"/>
            <a:ext cx="84658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7"/>
          <a:stretch>
            <a:fillRect/>
          </a:stretch>
        </p:blipFill>
        <p:spPr>
          <a:xfrm>
            <a:off x="4439920" y="4341495"/>
            <a:ext cx="3332480" cy="234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692785"/>
            <a:ext cx="10416585" cy="3683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7754" y="911985"/>
            <a:ext cx="1656726" cy="5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8260" y="1856740"/>
            <a:ext cx="16319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7250" y="2782570"/>
            <a:ext cx="19005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7"/>
          <a:stretch>
            <a:fillRect/>
          </a:stretch>
        </p:blipFill>
        <p:spPr>
          <a:xfrm>
            <a:off x="4079875" y="3644900"/>
            <a:ext cx="4097020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44483" y="2871887"/>
            <a:ext cx="809319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700" y="4033980"/>
            <a:ext cx="1142569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24280"/>
            <a:ext cx="10416585" cy="4535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8620" y="4196715"/>
            <a:ext cx="99060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6720" y="5051425"/>
            <a:ext cx="32848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340"/>
            <a:ext cx="11340000" cy="17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198" y="3068019"/>
            <a:ext cx="695062" cy="35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7616" y="3087069"/>
            <a:ext cx="704584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6684" y="3058495"/>
            <a:ext cx="723627" cy="35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873090"/>
            <a:ext cx="371335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484000"/>
            <a:ext cx="771234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474454"/>
            <a:ext cx="733148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533495"/>
            <a:ext cx="11340000" cy="22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041272" y="3657377"/>
            <a:ext cx="41894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433" y="4219612"/>
            <a:ext cx="69506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9282" y="4829495"/>
            <a:ext cx="111400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36875"/>
            <a:ext cx="11340000" cy="118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0614" y="2818238"/>
            <a:ext cx="155198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9178" y="3410056"/>
            <a:ext cx="1523425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2576366"/>
            <a:ext cx="409420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157313"/>
            <a:ext cx="1551989" cy="3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3738259"/>
            <a:ext cx="1580554" cy="3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682" y="3747783"/>
            <a:ext cx="1190176" cy="3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9949" y="3747783"/>
            <a:ext cx="1190177" cy="3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4328729"/>
            <a:ext cx="1551989" cy="3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6120" y="4919199"/>
            <a:ext cx="1085440" cy="3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1703705" y="836930"/>
            <a:ext cx="7248570" cy="2206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095115" y="3068955"/>
            <a:ext cx="4001135" cy="31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29529"/>
            <a:ext cx="361813" cy="40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151630" y="3860800"/>
            <a:ext cx="3237230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1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101422"/>
            <a:ext cx="437984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9120505" y="2853055"/>
            <a:ext cx="2914650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