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2" r:id="rId18"/>
    <p:sldId id="392" r:id="rId19"/>
    <p:sldId id="331" r:id="rId20"/>
    <p:sldId id="329" r:id="rId21"/>
    <p:sldId id="328" r:id="rId22"/>
    <p:sldId id="327" r:id="rId23"/>
    <p:sldId id="326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3152775"/>
            <a:ext cx="646747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1915"/>
            <a:ext cx="11340000" cy="56397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3569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6066" y="2821506"/>
            <a:ext cx="428463" cy="39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58695"/>
            <a:ext cx="11340000" cy="2729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302241"/>
            <a:ext cx="361813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415415" y="548640"/>
            <a:ext cx="9696495" cy="24822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03"/>
          <a:stretch>
            <a:fillRect/>
          </a:stretch>
        </p:blipFill>
        <p:spPr>
          <a:xfrm>
            <a:off x="4439920" y="3068955"/>
            <a:ext cx="36290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348470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03"/>
          <a:stretch>
            <a:fillRect/>
          </a:stretch>
        </p:blipFill>
        <p:spPr>
          <a:xfrm>
            <a:off x="8400415" y="2924810"/>
            <a:ext cx="3179445" cy="317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01"/>
          <a:stretch>
            <a:fillRect/>
          </a:stretch>
        </p:blipFill>
        <p:spPr>
          <a:xfrm>
            <a:off x="380365" y="1218845"/>
            <a:ext cx="11339830" cy="3428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1629" y="1347698"/>
            <a:ext cx="428463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03"/>
          <a:stretch>
            <a:fillRect/>
          </a:stretch>
        </p:blipFill>
        <p:spPr>
          <a:xfrm>
            <a:off x="8904605" y="1917065"/>
            <a:ext cx="1983105" cy="19786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 b="81317"/>
          <a:stretch>
            <a:fillRect/>
          </a:stretch>
        </p:blipFill>
        <p:spPr>
          <a:xfrm>
            <a:off x="360045" y="1124585"/>
            <a:ext cx="9408840" cy="8372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4725035"/>
            <a:ext cx="10488975" cy="1697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46"/>
          <a:stretch>
            <a:fillRect/>
          </a:stretch>
        </p:blipFill>
        <p:spPr>
          <a:xfrm>
            <a:off x="695325" y="1052830"/>
            <a:ext cx="11339830" cy="2709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6024245" y="3001645"/>
            <a:ext cx="5430520" cy="32658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64302"/>
          <a:stretch>
            <a:fillRect/>
          </a:stretch>
        </p:blipFill>
        <p:spPr>
          <a:xfrm>
            <a:off x="839515" y="1341400"/>
            <a:ext cx="10860360" cy="1584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432175" y="2997200"/>
            <a:ext cx="5430520" cy="32658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268730"/>
            <a:ext cx="10416585" cy="1780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432175" y="3068955"/>
            <a:ext cx="5430520" cy="32658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3615" y="1772920"/>
            <a:ext cx="10416585" cy="2602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6088" y="3745716"/>
            <a:ext cx="1647204" cy="4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3670" y="3745716"/>
            <a:ext cx="1532947" cy="4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818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62916" y="3175502"/>
            <a:ext cx="1542468" cy="35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362" y="3756352"/>
            <a:ext cx="371335" cy="32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9289" y="4337203"/>
            <a:ext cx="361813" cy="34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271905" y="548640"/>
            <a:ext cx="10488975" cy="4404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9870" y="1692391"/>
            <a:ext cx="514156" cy="4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094" y="2579016"/>
            <a:ext cx="580806" cy="4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5487" y="3446573"/>
            <a:ext cx="571283" cy="5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86" r="18938"/>
          <a:stretch>
            <a:fillRect/>
          </a:stretch>
        </p:blipFill>
        <p:spPr>
          <a:xfrm>
            <a:off x="6960235" y="4077335"/>
            <a:ext cx="1995170" cy="25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82880" y="1170305"/>
            <a:ext cx="9801860" cy="5093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9815" y="3023235"/>
            <a:ext cx="12661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860" y="3789045"/>
            <a:ext cx="11468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795" y="5591810"/>
            <a:ext cx="53975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86" r="18938"/>
          <a:stretch>
            <a:fillRect/>
          </a:stretch>
        </p:blipFill>
        <p:spPr>
          <a:xfrm>
            <a:off x="10056495" y="2277110"/>
            <a:ext cx="1995170" cy="25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271905" y="621030"/>
            <a:ext cx="10344830" cy="3478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9275" y="2564765"/>
            <a:ext cx="207264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4857" y="3441829"/>
            <a:ext cx="1656725" cy="4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511675" y="4149090"/>
            <a:ext cx="3364230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150"/>
            <a:ext cx="11340000" cy="2874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0790" y="2622797"/>
            <a:ext cx="723627" cy="31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38573" y="3797359"/>
            <a:ext cx="409420" cy="34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9606" y="4351217"/>
            <a:ext cx="1523425" cy="35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7163" y="4351217"/>
            <a:ext cx="761712" cy="35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90700"/>
            <a:ext cx="11340000" cy="3565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3295" y="2243755"/>
            <a:ext cx="809319" cy="27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6267" y="2787098"/>
            <a:ext cx="742670" cy="36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1028" y="3368571"/>
            <a:ext cx="1485340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3748" y="3950044"/>
            <a:ext cx="390377" cy="36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2816" y="3950044"/>
            <a:ext cx="752192" cy="35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3357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0499" y="2267634"/>
            <a:ext cx="1104483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8534" y="2267634"/>
            <a:ext cx="780755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9693" y="2859077"/>
            <a:ext cx="752191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5184" y="3412362"/>
            <a:ext cx="780755" cy="35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7275" y="4003805"/>
            <a:ext cx="790277" cy="35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9265" y="3994265"/>
            <a:ext cx="809319" cy="35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20340"/>
            <a:ext cx="11340000" cy="1707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9128" y="2592065"/>
            <a:ext cx="761711" cy="36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7516" y="3765523"/>
            <a:ext cx="771234" cy="3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1" r="53808" b="96891"/>
          <a:stretch>
            <a:fillRect/>
          </a:stretch>
        </p:blipFill>
        <p:spPr>
          <a:xfrm>
            <a:off x="3695065" y="4128135"/>
            <a:ext cx="1584280" cy="7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0" r="18300"/>
          <a:stretch>
            <a:fillRect/>
          </a:stretch>
        </p:blipFill>
        <p:spPr>
          <a:xfrm>
            <a:off x="1415415" y="692785"/>
            <a:ext cx="9264650" cy="22161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4079875" y="2997200"/>
            <a:ext cx="406654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2773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2920" y="1410204"/>
            <a:ext cx="333249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4516755" y="3789045"/>
            <a:ext cx="3158490" cy="282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9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1452607"/>
            <a:ext cx="428463" cy="3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4516755" y="3789045"/>
            <a:ext cx="3158490" cy="282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2025-01-20T02:06:01Z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