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65" r:id="rId5"/>
    <p:sldId id="364" r:id="rId6"/>
    <p:sldId id="363" r:id="rId7"/>
    <p:sldId id="362" r:id="rId8"/>
    <p:sldId id="361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6" r:id="rId17"/>
    <p:sldId id="413" r:id="rId18"/>
    <p:sldId id="345" r:id="rId19"/>
    <p:sldId id="343" r:id="rId20"/>
    <p:sldId id="342" r:id="rId21"/>
    <p:sldId id="341" r:id="rId22"/>
    <p:sldId id="340" r:id="rId23"/>
    <p:sldId id="336" r:id="rId24"/>
    <p:sldId id="335" r:id="rId25"/>
    <p:sldId id="334" r:id="rId26"/>
    <p:sldId id="333" r:id="rId27"/>
    <p:sldId id="415" r:id="rId28"/>
    <p:sldId id="417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1020" y="3147695"/>
            <a:ext cx="6029325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99891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4510" y="1745024"/>
            <a:ext cx="377422" cy="34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1484630"/>
            <a:ext cx="10056540" cy="39058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2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5566828"/>
            <a:ext cx="361813" cy="39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484630"/>
            <a:ext cx="10344830" cy="34677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54685"/>
            <a:ext cx="10681970" cy="3565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775460" y="4149090"/>
            <a:ext cx="9813290" cy="2773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4364990"/>
            <a:ext cx="59055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10497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5310" y="2022756"/>
            <a:ext cx="352553" cy="38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40"/>
          <a:stretch>
            <a:fillRect/>
          </a:stretch>
        </p:blipFill>
        <p:spPr>
          <a:xfrm>
            <a:off x="419735" y="606425"/>
            <a:ext cx="11339830" cy="2822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18"/>
          <a:stretch>
            <a:fillRect/>
          </a:stretch>
        </p:blipFill>
        <p:spPr>
          <a:xfrm>
            <a:off x="4439920" y="3332480"/>
            <a:ext cx="3531870" cy="35255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89"/>
          <a:stretch>
            <a:fillRect/>
          </a:stretch>
        </p:blipFill>
        <p:spPr>
          <a:xfrm>
            <a:off x="767715" y="1197255"/>
            <a:ext cx="11339830" cy="2750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18"/>
          <a:stretch>
            <a:fillRect/>
          </a:stretch>
        </p:blipFill>
        <p:spPr>
          <a:xfrm>
            <a:off x="4439920" y="3332480"/>
            <a:ext cx="3531870" cy="35255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340184"/>
            <a:ext cx="371334" cy="39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18"/>
          <a:stretch>
            <a:fillRect/>
          </a:stretch>
        </p:blipFill>
        <p:spPr>
          <a:xfrm>
            <a:off x="9164955" y="2853055"/>
            <a:ext cx="2889250" cy="288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2938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8134" y="2364780"/>
            <a:ext cx="361813" cy="40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18"/>
          <a:stretch>
            <a:fillRect/>
          </a:stretch>
        </p:blipFill>
        <p:spPr>
          <a:xfrm>
            <a:off x="4584065" y="3789045"/>
            <a:ext cx="2889250" cy="288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360045" y="1224280"/>
            <a:ext cx="3432220" cy="868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2423795" y="2348865"/>
            <a:ext cx="7435850" cy="379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464584"/>
            <a:ext cx="437984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18"/>
          <a:stretch>
            <a:fillRect/>
          </a:stretch>
        </p:blipFill>
        <p:spPr>
          <a:xfrm>
            <a:off x="9120505" y="3213100"/>
            <a:ext cx="2889250" cy="288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96975"/>
            <a:ext cx="9446260" cy="21856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407670" y="3429000"/>
            <a:ext cx="9155430" cy="23501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5" r="48779"/>
          <a:stretch>
            <a:fillRect/>
          </a:stretch>
        </p:blipFill>
        <p:spPr>
          <a:xfrm>
            <a:off x="9192260" y="980440"/>
            <a:ext cx="2773680" cy="18561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9480550" y="3206115"/>
            <a:ext cx="2533650" cy="2795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0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551410"/>
            <a:ext cx="361813" cy="39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38"/>
          <a:stretch>
            <a:fillRect/>
          </a:stretch>
        </p:blipFill>
        <p:spPr>
          <a:xfrm>
            <a:off x="1199515" y="692785"/>
            <a:ext cx="1065725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9238" y="1884733"/>
            <a:ext cx="418745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750"/>
            <a:ext cx="109135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9217" y="2894600"/>
            <a:ext cx="329880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29"/>
          <a:stretch>
            <a:fillRect/>
          </a:stretch>
        </p:blipFill>
        <p:spPr>
          <a:xfrm>
            <a:off x="360045" y="1224280"/>
            <a:ext cx="11339830" cy="2060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26835"/>
          <a:stretch>
            <a:fillRect/>
          </a:stretch>
        </p:blipFill>
        <p:spPr>
          <a:xfrm>
            <a:off x="2207895" y="3213100"/>
            <a:ext cx="4131945" cy="31140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6960235" y="3140710"/>
            <a:ext cx="3263265" cy="30556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43944" r="3063"/>
          <a:stretch>
            <a:fillRect/>
          </a:stretch>
        </p:blipFill>
        <p:spPr>
          <a:xfrm>
            <a:off x="1343660" y="836930"/>
            <a:ext cx="10224725" cy="28130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43944" r="3063"/>
          <a:stretch>
            <a:fillRect/>
          </a:stretch>
        </p:blipFill>
        <p:spPr>
          <a:xfrm>
            <a:off x="1343660" y="836930"/>
            <a:ext cx="10224725" cy="2813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26835"/>
          <a:stretch>
            <a:fillRect/>
          </a:stretch>
        </p:blipFill>
        <p:spPr>
          <a:xfrm>
            <a:off x="3215640" y="3213100"/>
            <a:ext cx="4131945" cy="31140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7967980" y="3140710"/>
            <a:ext cx="3263265" cy="30556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767715" y="1130935"/>
            <a:ext cx="10344830" cy="4596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0289" y="1397700"/>
            <a:ext cx="1075919" cy="51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8173" y="2313285"/>
            <a:ext cx="1085440" cy="4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9080" y="4096767"/>
            <a:ext cx="1075919" cy="46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6284" y="4096767"/>
            <a:ext cx="2713602" cy="46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5755" y="4983480"/>
            <a:ext cx="813371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839470" y="1701165"/>
            <a:ext cx="10200685" cy="3604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2455" y="2740025"/>
            <a:ext cx="435546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7035" y="3531870"/>
            <a:ext cx="948055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9702" y="4504307"/>
            <a:ext cx="1685289" cy="51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691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3559763"/>
            <a:ext cx="380856" cy="27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4559" y="3521610"/>
            <a:ext cx="399899" cy="33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5591" y="4723424"/>
            <a:ext cx="1532947" cy="36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55370" y="2061210"/>
            <a:ext cx="10272440" cy="247840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660" y="1224280"/>
            <a:ext cx="9552350" cy="449135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77"/>
          <a:stretch>
            <a:fillRect/>
          </a:stretch>
        </p:blipFill>
        <p:spPr>
          <a:xfrm>
            <a:off x="1343660" y="1124585"/>
            <a:ext cx="9505360" cy="449135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 b="14483"/>
          <a:stretch>
            <a:fillRect/>
          </a:stretch>
        </p:blipFill>
        <p:spPr>
          <a:xfrm>
            <a:off x="1631950" y="2204720"/>
            <a:ext cx="8976360" cy="18446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564751" y="2443056"/>
            <a:ext cx="571284" cy="51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73416" y="2452601"/>
            <a:ext cx="2170881" cy="46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64751" y="3330711"/>
            <a:ext cx="571284" cy="52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77025" y="3349625"/>
            <a:ext cx="324802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0930"/>
            <a:ext cx="11340000" cy="2379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2553" y="3351213"/>
            <a:ext cx="790277" cy="34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9531" y="3351213"/>
            <a:ext cx="790277" cy="33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67289" y="3360771"/>
            <a:ext cx="818841" cy="33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60930"/>
            <a:ext cx="11340000" cy="2391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5838" y="2794555"/>
            <a:ext cx="1142569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7752" y="3995033"/>
            <a:ext cx="799798" cy="35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00555"/>
            <a:ext cx="11340000" cy="3656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2515" y="4190365"/>
            <a:ext cx="118554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9564" y="4162059"/>
            <a:ext cx="1114005" cy="37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1604" y="4781010"/>
            <a:ext cx="1133047" cy="35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3369284"/>
            <a:ext cx="428463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1340000" cy="5741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5792" y="2229494"/>
            <a:ext cx="428463" cy="39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