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7" r:id="rId11"/>
    <p:sldId id="336" r:id="rId12"/>
    <p:sldId id="335" r:id="rId13"/>
    <p:sldId id="334" r:id="rId14"/>
    <p:sldId id="331" r:id="rId15"/>
    <p:sldId id="330" r:id="rId16"/>
    <p:sldId id="329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2581275"/>
            <a:ext cx="7010400" cy="1695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6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509786"/>
            <a:ext cx="380856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8544560" y="2348865"/>
            <a:ext cx="3642360" cy="252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783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670647"/>
            <a:ext cx="380856" cy="3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355580" cy="3020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r="44492"/>
          <a:stretch>
            <a:fillRect/>
          </a:stretch>
        </p:blipFill>
        <p:spPr>
          <a:xfrm>
            <a:off x="2639695" y="3573145"/>
            <a:ext cx="2486660" cy="31711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5951855" y="4293235"/>
            <a:ext cx="2844800" cy="19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8360"/>
            <a:ext cx="101827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2467" y="770762"/>
            <a:ext cx="333438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8256270" y="4653280"/>
            <a:ext cx="2844800" cy="19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2550"/>
            <a:ext cx="11340000" cy="5606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3718" y="2273088"/>
            <a:ext cx="342770" cy="39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60045" y="1224280"/>
            <a:ext cx="5520100" cy="883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6" r="62117"/>
          <a:stretch>
            <a:fillRect/>
          </a:stretch>
        </p:blipFill>
        <p:spPr>
          <a:xfrm>
            <a:off x="4439920" y="2277110"/>
            <a:ext cx="3286125" cy="40652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767715" y="1052830"/>
            <a:ext cx="10488975" cy="2954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06315" y="1317625"/>
            <a:ext cx="136969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8045" y="2275840"/>
            <a:ext cx="193357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70037" y="2367752"/>
            <a:ext cx="866448" cy="39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75740" y="3119755"/>
            <a:ext cx="192913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6" r="62117"/>
          <a:stretch>
            <a:fillRect/>
          </a:stretch>
        </p:blipFill>
        <p:spPr>
          <a:xfrm>
            <a:off x="4944110" y="3861435"/>
            <a:ext cx="2317750" cy="2867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71905" y="692785"/>
            <a:ext cx="9696495" cy="3624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7800" y="873760"/>
            <a:ext cx="429006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774" y="1827516"/>
            <a:ext cx="1732896" cy="4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55285" y="1884744"/>
            <a:ext cx="428463" cy="352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774" y="2762232"/>
            <a:ext cx="1704332" cy="46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8325" y="2752725"/>
            <a:ext cx="436054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3805" y="3610610"/>
            <a:ext cx="115189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6" r="62117"/>
          <a:stretch>
            <a:fillRect/>
          </a:stretch>
        </p:blipFill>
        <p:spPr>
          <a:xfrm>
            <a:off x="4944110" y="3849370"/>
            <a:ext cx="2317750" cy="2867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71905" y="476885"/>
            <a:ext cx="10416585" cy="3871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8157" y="1744863"/>
            <a:ext cx="1047355" cy="47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5300" y="1706245"/>
            <a:ext cx="361505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80325" y="2564765"/>
            <a:ext cx="189865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99920" y="3623411"/>
            <a:ext cx="971183" cy="4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6" r="62117"/>
          <a:stretch>
            <a:fillRect/>
          </a:stretch>
        </p:blipFill>
        <p:spPr>
          <a:xfrm>
            <a:off x="7536180" y="3644900"/>
            <a:ext cx="2317750" cy="2867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88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82166" y="2998231"/>
            <a:ext cx="1618639" cy="36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697" y="3665952"/>
            <a:ext cx="1133047" cy="36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1586" y="3665952"/>
            <a:ext cx="1580554" cy="36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57380" y="3675491"/>
            <a:ext cx="780754" cy="33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0856" y="4352751"/>
            <a:ext cx="799798" cy="34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63415" y="4858385"/>
            <a:ext cx="75247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57632" y="5030011"/>
            <a:ext cx="1133047" cy="31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0885"/>
            <a:ext cx="11340000" cy="3373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1151" y="2529896"/>
            <a:ext cx="4446498" cy="36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95" y="3206445"/>
            <a:ext cx="3037329" cy="35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7171" y="3206445"/>
            <a:ext cx="1532947" cy="33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8607" y="3873466"/>
            <a:ext cx="1123526" cy="36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6088" y="3873466"/>
            <a:ext cx="1571032" cy="35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77549" y="4540486"/>
            <a:ext cx="1523425" cy="36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2712085" y="620395"/>
            <a:ext cx="6096045" cy="24485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068955"/>
            <a:ext cx="319087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983615" y="1196975"/>
            <a:ext cx="6888525" cy="4754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4655" y="1938655"/>
            <a:ext cx="51244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750" y="1601470"/>
            <a:ext cx="319087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6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424711"/>
            <a:ext cx="285642" cy="27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9515" y="3257550"/>
            <a:ext cx="2863215" cy="329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6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414517"/>
            <a:ext cx="276120" cy="28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910330"/>
            <a:ext cx="2454275" cy="2828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41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935730" y="3644900"/>
            <a:ext cx="4391660" cy="30486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424903"/>
            <a:ext cx="371335" cy="4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6357620" y="3357245"/>
            <a:ext cx="4391660" cy="304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