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60" r:id="rId4"/>
    <p:sldId id="359" r:id="rId5"/>
    <p:sldId id="358" r:id="rId6"/>
    <p:sldId id="356" r:id="rId7"/>
    <p:sldId id="355" r:id="rId8"/>
    <p:sldId id="354" r:id="rId9"/>
    <p:sldId id="353" r:id="rId10"/>
    <p:sldId id="415" r:id="rId11"/>
    <p:sldId id="351" r:id="rId12"/>
    <p:sldId id="349" r:id="rId13"/>
    <p:sldId id="348" r:id="rId14"/>
    <p:sldId id="347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416" r:id="rId28"/>
    <p:sldId id="333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1475" y="3138170"/>
            <a:ext cx="38290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538989"/>
            <a:ext cx="428463" cy="39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910"/>
            <a:ext cx="11340000" cy="2732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788" y="4209984"/>
            <a:ext cx="361813" cy="39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65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2911417"/>
            <a:ext cx="361813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543540" cy="552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2787015"/>
            <a:ext cx="5219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23880" cy="5509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1772920"/>
            <a:ext cx="49784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087610" cy="2822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9034"/>
          <a:stretch>
            <a:fillRect/>
          </a:stretch>
        </p:blipFill>
        <p:spPr>
          <a:xfrm>
            <a:off x="4363720" y="3305810"/>
            <a:ext cx="3464560" cy="34302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577316"/>
            <a:ext cx="428463" cy="3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9034"/>
          <a:stretch>
            <a:fillRect/>
          </a:stretch>
        </p:blipFill>
        <p:spPr>
          <a:xfrm>
            <a:off x="8732520" y="3491865"/>
            <a:ext cx="308864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799320" cy="455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4437380"/>
            <a:ext cx="6394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9034"/>
          <a:stretch>
            <a:fillRect/>
          </a:stretch>
        </p:blipFill>
        <p:spPr>
          <a:xfrm>
            <a:off x="5951855" y="4509135"/>
            <a:ext cx="232410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551815" y="1359535"/>
            <a:ext cx="6240190" cy="4138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9034"/>
          <a:stretch>
            <a:fillRect/>
          </a:stretch>
        </p:blipFill>
        <p:spPr>
          <a:xfrm>
            <a:off x="7512050" y="1979930"/>
            <a:ext cx="3088640" cy="3058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391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557549"/>
            <a:ext cx="361813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250" y="1411605"/>
            <a:ext cx="4832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9034"/>
          <a:stretch>
            <a:fillRect/>
          </a:stretch>
        </p:blipFill>
        <p:spPr>
          <a:xfrm>
            <a:off x="7649845" y="2780665"/>
            <a:ext cx="308864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551815" y="1772920"/>
            <a:ext cx="6240190" cy="3130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005" y="2537460"/>
            <a:ext cx="3894455" cy="310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0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96745" y="5013325"/>
            <a:ext cx="592137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352040" y="2348865"/>
            <a:ext cx="7609840" cy="3865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7" t="80389" r="39109"/>
          <a:stretch>
            <a:fillRect/>
          </a:stretch>
        </p:blipFill>
        <p:spPr>
          <a:xfrm>
            <a:off x="1199515" y="1437640"/>
            <a:ext cx="5256485" cy="9112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674030"/>
            <a:ext cx="361813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614582"/>
            <a:ext cx="333248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5238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7275" y="2000432"/>
            <a:ext cx="397626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55"/>
          <a:stretch>
            <a:fillRect/>
          </a:stretch>
        </p:blipFill>
        <p:spPr>
          <a:xfrm>
            <a:off x="623570" y="1917065"/>
            <a:ext cx="11339830" cy="21332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6239"/>
          <a:stretch>
            <a:fillRect/>
          </a:stretch>
        </p:blipFill>
        <p:spPr>
          <a:xfrm>
            <a:off x="1199560" y="981355"/>
            <a:ext cx="10572070" cy="2814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3"/>
          <a:stretch>
            <a:fillRect/>
          </a:stretch>
        </p:blipFill>
        <p:spPr>
          <a:xfrm>
            <a:off x="4511675" y="3796030"/>
            <a:ext cx="3303270" cy="28835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621030"/>
            <a:ext cx="10200685" cy="2125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1301750" y="2969895"/>
            <a:ext cx="6168435" cy="10763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3"/>
          <a:stretch>
            <a:fillRect/>
          </a:stretch>
        </p:blipFill>
        <p:spPr>
          <a:xfrm>
            <a:off x="4511675" y="3717290"/>
            <a:ext cx="3303270" cy="28835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0" r="8774"/>
          <a:stretch>
            <a:fillRect/>
          </a:stretch>
        </p:blipFill>
        <p:spPr>
          <a:xfrm>
            <a:off x="911860" y="1269010"/>
            <a:ext cx="10344830" cy="1974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3653" y="2478925"/>
            <a:ext cx="2694559" cy="46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3"/>
          <a:stretch>
            <a:fillRect/>
          </a:stretch>
        </p:blipFill>
        <p:spPr>
          <a:xfrm>
            <a:off x="4412615" y="3357245"/>
            <a:ext cx="3303270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2" r="10046"/>
          <a:stretch>
            <a:fillRect/>
          </a:stretch>
        </p:blipFill>
        <p:spPr>
          <a:xfrm>
            <a:off x="407670" y="1412875"/>
            <a:ext cx="8987790" cy="4749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4065" y="3241675"/>
            <a:ext cx="48056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580" y="4077335"/>
            <a:ext cx="89401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5300980"/>
            <a:ext cx="219964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3"/>
          <a:stretch>
            <a:fillRect/>
          </a:stretch>
        </p:blipFill>
        <p:spPr>
          <a:xfrm>
            <a:off x="9624695" y="2493010"/>
            <a:ext cx="2270760" cy="19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7"/>
          <a:stretch>
            <a:fillRect/>
          </a:stretch>
        </p:blipFill>
        <p:spPr>
          <a:xfrm>
            <a:off x="1055370" y="1844675"/>
            <a:ext cx="10225450" cy="3399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995" y="2615754"/>
            <a:ext cx="1152090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775" y="4739373"/>
            <a:ext cx="742670" cy="3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11415" y="1817370"/>
            <a:ext cx="4121150" cy="195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515" y="1384935"/>
            <a:ext cx="3894455" cy="310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621030"/>
            <a:ext cx="10200685" cy="443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281" y="3082387"/>
            <a:ext cx="571284" cy="51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3"/>
          <a:stretch>
            <a:fillRect/>
          </a:stretch>
        </p:blipFill>
        <p:spPr>
          <a:xfrm>
            <a:off x="5015865" y="4797425"/>
            <a:ext cx="2270760" cy="19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2"/>
          <a:stretch>
            <a:fillRect/>
          </a:stretch>
        </p:blipFill>
        <p:spPr>
          <a:xfrm>
            <a:off x="407670" y="1196975"/>
            <a:ext cx="8672830" cy="5536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36180" y="3140710"/>
            <a:ext cx="13862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077335"/>
            <a:ext cx="79006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940935"/>
            <a:ext cx="82969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5877560"/>
            <a:ext cx="32823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3"/>
          <a:stretch>
            <a:fillRect/>
          </a:stretch>
        </p:blipFill>
        <p:spPr>
          <a:xfrm>
            <a:off x="9264650" y="2708910"/>
            <a:ext cx="2668270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4" r="9413"/>
          <a:stretch>
            <a:fillRect/>
          </a:stretch>
        </p:blipFill>
        <p:spPr>
          <a:xfrm>
            <a:off x="983615" y="1629055"/>
            <a:ext cx="10272440" cy="325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4915" y="3978275"/>
            <a:ext cx="3619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557020"/>
            <a:ext cx="9336450" cy="40836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2139905"/>
            <a:ext cx="323726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196" y="2158987"/>
            <a:ext cx="418942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2845916"/>
            <a:ext cx="761712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201" y="3561467"/>
            <a:ext cx="790277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67715" y="4619625"/>
            <a:ext cx="10849020" cy="1555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04193" y="4838874"/>
            <a:ext cx="752191" cy="36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6586" y="4838874"/>
            <a:ext cx="752191" cy="36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8954" y="5564274"/>
            <a:ext cx="761712" cy="3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6410" y="5573819"/>
            <a:ext cx="761712" cy="33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741084"/>
            <a:ext cx="780755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3408983"/>
            <a:ext cx="752191" cy="36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4124589"/>
            <a:ext cx="809319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821112"/>
            <a:ext cx="761712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45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41" y="2453498"/>
            <a:ext cx="809318" cy="33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24" y="3188077"/>
            <a:ext cx="380856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3468" y="3846337"/>
            <a:ext cx="1961410" cy="36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330" y="1844675"/>
            <a:ext cx="8688750" cy="2785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4559" y="2788645"/>
            <a:ext cx="1171133" cy="35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2368" y="3513524"/>
            <a:ext cx="742670" cy="31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" r="28651" b="59815"/>
          <a:stretch>
            <a:fillRect/>
          </a:stretch>
        </p:blipFill>
        <p:spPr>
          <a:xfrm>
            <a:off x="2352040" y="1844675"/>
            <a:ext cx="7489235" cy="230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46" b="-914"/>
          <a:stretch>
            <a:fillRect/>
          </a:stretch>
        </p:blipFill>
        <p:spPr>
          <a:xfrm>
            <a:off x="1199515" y="908965"/>
            <a:ext cx="10496550" cy="3419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88"/>
          <a:stretch>
            <a:fillRect/>
          </a:stretch>
        </p:blipFill>
        <p:spPr>
          <a:xfrm>
            <a:off x="8184515" y="3644900"/>
            <a:ext cx="299148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