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68" r:id="rId5"/>
    <p:sldId id="367" r:id="rId6"/>
    <p:sldId id="366" r:id="rId7"/>
    <p:sldId id="356" r:id="rId8"/>
    <p:sldId id="354" r:id="rId9"/>
    <p:sldId id="352" r:id="rId10"/>
    <p:sldId id="350" r:id="rId11"/>
    <p:sldId id="349" r:id="rId12"/>
    <p:sldId id="348" r:id="rId13"/>
    <p:sldId id="346" r:id="rId14"/>
    <p:sldId id="344" r:id="rId15"/>
    <p:sldId id="343" r:id="rId16"/>
    <p:sldId id="342" r:id="rId17"/>
    <p:sldId id="341" r:id="rId18"/>
    <p:sldId id="340" r:id="rId19"/>
    <p:sldId id="338" r:id="rId20"/>
    <p:sldId id="335" r:id="rId21"/>
    <p:sldId id="334" r:id="rId22"/>
    <p:sldId id="333" r:id="rId23"/>
    <p:sldId id="332" r:id="rId24"/>
    <p:sldId id="331" r:id="rId25"/>
    <p:sldId id="329" r:id="rId26"/>
    <p:sldId id="328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2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48075" y="1844675"/>
            <a:ext cx="4991100" cy="63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1695" y="3147695"/>
            <a:ext cx="2847975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760" y="4293235"/>
            <a:ext cx="10029825" cy="514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48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2267" y="1548372"/>
            <a:ext cx="428463" cy="391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97" r="60846"/>
          <a:stretch>
            <a:fillRect/>
          </a:stretch>
        </p:blipFill>
        <p:spPr>
          <a:xfrm>
            <a:off x="8832215" y="2348865"/>
            <a:ext cx="2265680" cy="2760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124305"/>
            <a:ext cx="11340000" cy="195573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63558" y="2488552"/>
            <a:ext cx="428463" cy="391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496"/>
          <a:stretch>
            <a:fillRect/>
          </a:stretch>
        </p:blipFill>
        <p:spPr>
          <a:xfrm>
            <a:off x="1175385" y="3215640"/>
            <a:ext cx="5160055" cy="3698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5765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86" t="476" r="48584" b="-476"/>
          <a:stretch>
            <a:fillRect/>
          </a:stretch>
        </p:blipFill>
        <p:spPr>
          <a:xfrm>
            <a:off x="4481830" y="2853055"/>
            <a:ext cx="3228340" cy="372364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948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14609" y="2529553"/>
            <a:ext cx="380856" cy="390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86" t="476" r="48584" b="-476"/>
          <a:stretch>
            <a:fillRect/>
          </a:stretch>
        </p:blipFill>
        <p:spPr>
          <a:xfrm>
            <a:off x="8321675" y="3143885"/>
            <a:ext cx="3098165" cy="3573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25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2386547"/>
            <a:ext cx="428463" cy="390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196695"/>
            <a:ext cx="11340000" cy="561732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509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2300851"/>
            <a:ext cx="380856" cy="400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96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1501143"/>
            <a:ext cx="342770" cy="391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525"/>
          <a:stretch>
            <a:fillRect/>
          </a:stretch>
        </p:blipFill>
        <p:spPr>
          <a:xfrm>
            <a:off x="983615" y="3068955"/>
            <a:ext cx="6744380" cy="2771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21030"/>
            <a:ext cx="10125710" cy="28809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389"/>
          <a:stretch>
            <a:fillRect/>
          </a:stretch>
        </p:blipFill>
        <p:spPr>
          <a:xfrm>
            <a:off x="1109980" y="3413760"/>
            <a:ext cx="2609850" cy="328549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54"/>
          <a:stretch>
            <a:fillRect/>
          </a:stretch>
        </p:blipFill>
        <p:spPr>
          <a:xfrm>
            <a:off x="4655820" y="3789045"/>
            <a:ext cx="5236210" cy="2693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6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1788" y="1548147"/>
            <a:ext cx="371334" cy="381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468"/>
          <a:stretch>
            <a:fillRect/>
          </a:stretch>
        </p:blipFill>
        <p:spPr>
          <a:xfrm>
            <a:off x="360045" y="1224280"/>
            <a:ext cx="3575730" cy="9766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479"/>
          <a:stretch>
            <a:fillRect/>
          </a:stretch>
        </p:blipFill>
        <p:spPr>
          <a:xfrm>
            <a:off x="4439920" y="2564765"/>
            <a:ext cx="3324225" cy="3921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430" y="1014450"/>
            <a:ext cx="11340000" cy="56316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0218" y="1338436"/>
            <a:ext cx="361813" cy="400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692785"/>
            <a:ext cx="10518140" cy="33845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11765" y="3500755"/>
            <a:ext cx="725170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82" t="6800" r="6238" b="8566"/>
          <a:stretch>
            <a:fillRect/>
          </a:stretch>
        </p:blipFill>
        <p:spPr>
          <a:xfrm>
            <a:off x="4295775" y="4077335"/>
            <a:ext cx="3928110" cy="2599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983615" y="1557020"/>
            <a:ext cx="10056540" cy="382905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21030"/>
            <a:ext cx="10355580" cy="34690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621"/>
          <a:stretch>
            <a:fillRect/>
          </a:stretch>
        </p:blipFill>
        <p:spPr>
          <a:xfrm>
            <a:off x="4130040" y="3861435"/>
            <a:ext cx="3895090" cy="259143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650"/>
          <a:stretch>
            <a:fillRect/>
          </a:stretch>
        </p:blipFill>
        <p:spPr>
          <a:xfrm>
            <a:off x="1872615" y="1584325"/>
            <a:ext cx="8544605" cy="10261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52469" y="1852496"/>
            <a:ext cx="2170881" cy="48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621"/>
          <a:stretch>
            <a:fillRect/>
          </a:stretch>
        </p:blipFill>
        <p:spPr>
          <a:xfrm>
            <a:off x="4151630" y="2924810"/>
            <a:ext cx="3895090" cy="2591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1293495" y="621030"/>
            <a:ext cx="10200685" cy="28003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" t="4007" r="32685" b="-506"/>
          <a:stretch>
            <a:fillRect/>
          </a:stretch>
        </p:blipFill>
        <p:spPr>
          <a:xfrm>
            <a:off x="3935730" y="3573145"/>
            <a:ext cx="4160520" cy="284734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620115"/>
            <a:ext cx="984418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03269" y="2581632"/>
            <a:ext cx="322353" cy="347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" t="4007" r="32685" b="-506"/>
          <a:stretch>
            <a:fillRect/>
          </a:stretch>
        </p:blipFill>
        <p:spPr>
          <a:xfrm>
            <a:off x="7400290" y="3429000"/>
            <a:ext cx="4160520" cy="2847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905"/>
          <a:stretch>
            <a:fillRect/>
          </a:stretch>
        </p:blipFill>
        <p:spPr>
          <a:xfrm>
            <a:off x="1271905" y="692785"/>
            <a:ext cx="9768885" cy="586803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789430" y="4380865"/>
            <a:ext cx="9286240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789430" y="5280025"/>
            <a:ext cx="9497060" cy="50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045970" y="6101080"/>
            <a:ext cx="5831205" cy="48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340840"/>
            <a:ext cx="11340000" cy="40188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64266" y="2197930"/>
            <a:ext cx="380856" cy="276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11621" y="2816941"/>
            <a:ext cx="723627" cy="352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283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73249" y="4007736"/>
            <a:ext cx="790277" cy="333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97078" y="4665536"/>
            <a:ext cx="1580554" cy="362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724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91234" y="2130046"/>
            <a:ext cx="1999496" cy="352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83173" y="4123347"/>
            <a:ext cx="1190176" cy="362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228945"/>
            <a:ext cx="11340000" cy="59764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053299" y="5392816"/>
            <a:ext cx="780755" cy="327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096"/>
          <a:stretch>
            <a:fillRect/>
          </a:stretch>
        </p:blipFill>
        <p:spPr>
          <a:xfrm>
            <a:off x="2712085" y="621030"/>
            <a:ext cx="5745480" cy="24269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43" t="2450" r="36782" b="-465"/>
          <a:stretch>
            <a:fillRect/>
          </a:stretch>
        </p:blipFill>
        <p:spPr>
          <a:xfrm>
            <a:off x="4439920" y="3213100"/>
            <a:ext cx="3380740" cy="3477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052550"/>
            <a:ext cx="11340000" cy="27884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16210" y="1334770"/>
            <a:ext cx="436880" cy="4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717010"/>
            <a:ext cx="11340000" cy="267339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37502" y="4051183"/>
            <a:ext cx="428463" cy="391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600" y="476250"/>
            <a:ext cx="10681970" cy="35140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97" r="60846"/>
          <a:stretch>
            <a:fillRect/>
          </a:stretch>
        </p:blipFill>
        <p:spPr>
          <a:xfrm>
            <a:off x="4963160" y="3990340"/>
            <a:ext cx="2265680" cy="276098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060930"/>
            <a:ext cx="11340000" cy="2646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94630" y="2290186"/>
            <a:ext cx="342770" cy="391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97" r="60846"/>
          <a:stretch>
            <a:fillRect/>
          </a:stretch>
        </p:blipFill>
        <p:spPr>
          <a:xfrm>
            <a:off x="9167495" y="2969895"/>
            <a:ext cx="2265680" cy="2760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2025-01-20T02:08:34Z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