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61" r:id="rId4"/>
    <p:sldId id="359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7" r:id="rId14"/>
    <p:sldId id="345" r:id="rId15"/>
    <p:sldId id="344" r:id="rId16"/>
    <p:sldId id="343" r:id="rId17"/>
    <p:sldId id="342" r:id="rId18"/>
    <p:sldId id="414" r:id="rId19"/>
    <p:sldId id="339" r:id="rId20"/>
    <p:sldId id="337" r:id="rId21"/>
    <p:sldId id="336" r:id="rId22"/>
    <p:sldId id="415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1772920"/>
            <a:ext cx="49720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28645"/>
            <a:ext cx="42672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75" y="4364990"/>
            <a:ext cx="96202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750"/>
            <a:ext cx="93638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7705" y="911860"/>
            <a:ext cx="44005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4117"/>
          <a:stretch>
            <a:fillRect/>
          </a:stretch>
        </p:blipFill>
        <p:spPr>
          <a:xfrm>
            <a:off x="6240145" y="1485265"/>
            <a:ext cx="4227195" cy="327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1927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0577" y="2542337"/>
            <a:ext cx="342770" cy="3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343660" y="3288665"/>
            <a:ext cx="9614535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692785"/>
            <a:ext cx="9696495" cy="2135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7088"/>
          <a:stretch>
            <a:fillRect/>
          </a:stretch>
        </p:blipFill>
        <p:spPr>
          <a:xfrm>
            <a:off x="4224020" y="2828290"/>
            <a:ext cx="3841750" cy="3710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78180"/>
            <a:ext cx="10492740" cy="550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836930"/>
            <a:ext cx="53721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7088"/>
          <a:stretch>
            <a:fillRect/>
          </a:stretch>
        </p:blipFill>
        <p:spPr>
          <a:xfrm>
            <a:off x="7968615" y="4210685"/>
            <a:ext cx="2679065" cy="258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44525"/>
            <a:ext cx="10284460" cy="5568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836930"/>
            <a:ext cx="5784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7088"/>
          <a:stretch>
            <a:fillRect/>
          </a:stretch>
        </p:blipFill>
        <p:spPr>
          <a:xfrm>
            <a:off x="8267700" y="1779270"/>
            <a:ext cx="3530600" cy="341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085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49" y="2413266"/>
            <a:ext cx="342770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5" b="33384"/>
          <a:stretch>
            <a:fillRect/>
          </a:stretch>
        </p:blipFill>
        <p:spPr>
          <a:xfrm>
            <a:off x="839470" y="1988820"/>
            <a:ext cx="10344785" cy="242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695325" y="1484630"/>
            <a:ext cx="10488975" cy="39827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 b="28182"/>
          <a:stretch>
            <a:fillRect/>
          </a:stretch>
        </p:blipFill>
        <p:spPr>
          <a:xfrm>
            <a:off x="742950" y="5467350"/>
            <a:ext cx="9408840" cy="6206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76524" b="5650"/>
          <a:stretch>
            <a:fillRect/>
          </a:stretch>
        </p:blipFill>
        <p:spPr>
          <a:xfrm>
            <a:off x="9768840" y="981075"/>
            <a:ext cx="2003425" cy="6480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50500" y="986790"/>
            <a:ext cx="5575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40" y="692505"/>
            <a:ext cx="11340000" cy="275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37"/>
          <a:stretch>
            <a:fillRect/>
          </a:stretch>
        </p:blipFill>
        <p:spPr>
          <a:xfrm>
            <a:off x="3935730" y="3140710"/>
            <a:ext cx="3843020" cy="36556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548626"/>
            <a:ext cx="418942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37"/>
          <a:stretch>
            <a:fillRect/>
          </a:stretch>
        </p:blipFill>
        <p:spPr>
          <a:xfrm>
            <a:off x="4008120" y="3068955"/>
            <a:ext cx="3843020" cy="365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1415415" y="1196975"/>
            <a:ext cx="3528740" cy="1504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284855" y="2924810"/>
            <a:ext cx="5622290" cy="369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61110"/>
            <a:ext cx="111518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0894" y="2273442"/>
            <a:ext cx="327720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37"/>
          <a:stretch>
            <a:fillRect/>
          </a:stretch>
        </p:blipFill>
        <p:spPr>
          <a:xfrm>
            <a:off x="8656955" y="3093720"/>
            <a:ext cx="3133090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1271905" y="548640"/>
            <a:ext cx="10102850" cy="2672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0"/>
          <a:stretch>
            <a:fillRect/>
          </a:stretch>
        </p:blipFill>
        <p:spPr>
          <a:xfrm>
            <a:off x="839470" y="3357245"/>
            <a:ext cx="2366010" cy="3028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854" r="43482" b="854"/>
          <a:stretch>
            <a:fillRect/>
          </a:stretch>
        </p:blipFill>
        <p:spPr>
          <a:xfrm>
            <a:off x="3648075" y="3644900"/>
            <a:ext cx="3296920" cy="2688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8"/>
          <a:stretch>
            <a:fillRect/>
          </a:stretch>
        </p:blipFill>
        <p:spPr>
          <a:xfrm>
            <a:off x="7185660" y="3322955"/>
            <a:ext cx="438023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692785"/>
            <a:ext cx="10200685" cy="304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7880" y="2008669"/>
            <a:ext cx="495113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2464" y="3010099"/>
            <a:ext cx="476070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3018" y="3000562"/>
            <a:ext cx="1609118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0"/>
          <a:stretch>
            <a:fillRect/>
          </a:stretch>
        </p:blipFill>
        <p:spPr>
          <a:xfrm>
            <a:off x="4944110" y="3644900"/>
            <a:ext cx="236601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621030"/>
            <a:ext cx="9480595" cy="4065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9534" y="925447"/>
            <a:ext cx="1085440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3615" y="1953800"/>
            <a:ext cx="514156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160" y="1906270"/>
            <a:ext cx="131381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0516" y="2925023"/>
            <a:ext cx="1152090" cy="44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2506" y="3943855"/>
            <a:ext cx="457027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0"/>
          <a:stretch>
            <a:fillRect/>
          </a:stretch>
        </p:blipFill>
        <p:spPr>
          <a:xfrm>
            <a:off x="5559425" y="3501390"/>
            <a:ext cx="236601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621030"/>
            <a:ext cx="10200685" cy="297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7267" y="1879851"/>
            <a:ext cx="2132795" cy="45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1890" y="2881630"/>
            <a:ext cx="376809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0"/>
          <a:stretch>
            <a:fillRect/>
          </a:stretch>
        </p:blipFill>
        <p:spPr>
          <a:xfrm>
            <a:off x="5015865" y="3597275"/>
            <a:ext cx="236601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11580" y="548640"/>
            <a:ext cx="10200685" cy="312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6295" y="2901949"/>
            <a:ext cx="57128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8"/>
          <a:stretch>
            <a:fillRect/>
          </a:stretch>
        </p:blipFill>
        <p:spPr>
          <a:xfrm>
            <a:off x="3905885" y="3573145"/>
            <a:ext cx="438023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692785"/>
            <a:ext cx="10200685" cy="295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4410" y="1688465"/>
            <a:ext cx="10852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854" r="43482" b="854"/>
          <a:stretch>
            <a:fillRect/>
          </a:stretch>
        </p:blipFill>
        <p:spPr>
          <a:xfrm>
            <a:off x="4511675" y="3644900"/>
            <a:ext cx="3296920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417955"/>
            <a:ext cx="10200685" cy="40214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91285" y="1701165"/>
            <a:ext cx="9408840" cy="26885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53185" y="2940050"/>
            <a:ext cx="102730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3185" y="3865245"/>
            <a:ext cx="66636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96390"/>
            <a:ext cx="11340000" cy="119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5044" y="2032950"/>
            <a:ext cx="1551989" cy="33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1625" y="1894205"/>
            <a:ext cx="36195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92730"/>
            <a:ext cx="11340000" cy="34907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03155" y="3780288"/>
            <a:ext cx="733148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5749" y="3780288"/>
            <a:ext cx="780754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6304" y="4362074"/>
            <a:ext cx="342770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6782" y="4333461"/>
            <a:ext cx="1571032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7261" y="5506570"/>
            <a:ext cx="1114005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865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382" y="3105372"/>
            <a:ext cx="771234" cy="32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1858" y="3105372"/>
            <a:ext cx="742670" cy="33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4654" y="3668990"/>
            <a:ext cx="714105" cy="35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909" y="4270820"/>
            <a:ext cx="771234" cy="29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447020" cy="546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8210" y="2204720"/>
            <a:ext cx="117538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695" y="3500755"/>
            <a:ext cx="137858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595" y="4954622"/>
            <a:ext cx="2484797" cy="33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072130" y="1628775"/>
            <a:ext cx="588014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7"/>
          <a:stretch>
            <a:fillRect/>
          </a:stretch>
        </p:blipFill>
        <p:spPr>
          <a:xfrm>
            <a:off x="983615" y="1196975"/>
            <a:ext cx="10138410" cy="5582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132965"/>
            <a:ext cx="6299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479425" y="692785"/>
            <a:ext cx="10776630" cy="1997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4117"/>
          <a:stretch>
            <a:fillRect/>
          </a:stretch>
        </p:blipFill>
        <p:spPr>
          <a:xfrm>
            <a:off x="3496310" y="2581910"/>
            <a:ext cx="5289550" cy="40919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265410" cy="546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0470" y="1844675"/>
            <a:ext cx="3981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24117"/>
          <a:stretch>
            <a:fillRect/>
          </a:stretch>
        </p:blipFill>
        <p:spPr>
          <a:xfrm>
            <a:off x="7608570" y="2924810"/>
            <a:ext cx="4227195" cy="327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2025-01-20T02:05:04Z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