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66" r:id="rId5"/>
    <p:sldId id="365" r:id="rId6"/>
    <p:sldId id="364" r:id="rId7"/>
    <p:sldId id="363" r:id="rId8"/>
    <p:sldId id="362" r:id="rId9"/>
    <p:sldId id="354" r:id="rId10"/>
    <p:sldId id="353" r:id="rId11"/>
    <p:sldId id="352" r:id="rId12"/>
    <p:sldId id="350" r:id="rId13"/>
    <p:sldId id="349" r:id="rId14"/>
    <p:sldId id="348" r:id="rId15"/>
    <p:sldId id="347" r:id="rId16"/>
    <p:sldId id="346" r:id="rId17"/>
    <p:sldId id="345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4" r:id="rId26"/>
    <p:sldId id="332" r:id="rId27"/>
    <p:sldId id="331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0050" y="2585720"/>
            <a:ext cx="3771900" cy="1685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59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775460" y="4149090"/>
            <a:ext cx="8911590" cy="18592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95" y="1700885"/>
            <a:ext cx="11340000" cy="1774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4490" y="1910826"/>
            <a:ext cx="342770" cy="39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684655" y="3717290"/>
            <a:ext cx="8911590" cy="185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529137"/>
            <a:ext cx="428463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775460" y="4149090"/>
            <a:ext cx="8911590" cy="185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648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99" y="4662270"/>
            <a:ext cx="342770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91995" y="1341120"/>
            <a:ext cx="8256315" cy="38074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97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1" r="12588"/>
          <a:stretch>
            <a:fillRect/>
          </a:stretch>
        </p:blipFill>
        <p:spPr>
          <a:xfrm>
            <a:off x="983615" y="3284855"/>
            <a:ext cx="4936490" cy="26479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7" r="13221"/>
          <a:stretch>
            <a:fillRect/>
          </a:stretch>
        </p:blipFill>
        <p:spPr>
          <a:xfrm>
            <a:off x="6526530" y="3273425"/>
            <a:ext cx="4900930" cy="26587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3365"/>
            <a:ext cx="11340000" cy="271389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1" r="12588"/>
          <a:stretch>
            <a:fillRect/>
          </a:stretch>
        </p:blipFill>
        <p:spPr>
          <a:xfrm>
            <a:off x="1199515" y="3868420"/>
            <a:ext cx="4936490" cy="26479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7" r="13221"/>
          <a:stretch>
            <a:fillRect/>
          </a:stretch>
        </p:blipFill>
        <p:spPr>
          <a:xfrm>
            <a:off x="6742430" y="3856990"/>
            <a:ext cx="4900930" cy="265874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5636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303705"/>
            <a:ext cx="380856" cy="39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9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396791"/>
            <a:ext cx="371335" cy="39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4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4447560"/>
            <a:ext cx="361813" cy="39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360045" y="1224280"/>
            <a:ext cx="3432220" cy="1093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783840" y="2348865"/>
            <a:ext cx="6394450" cy="3535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052550"/>
            <a:ext cx="11340000" cy="555439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836930"/>
            <a:ext cx="9471660" cy="5445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84055" y="3068955"/>
            <a:ext cx="53530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268450"/>
            <a:ext cx="11340000" cy="419086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620750"/>
            <a:ext cx="11340000" cy="31445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4008120" y="3572510"/>
            <a:ext cx="4156710" cy="316738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82295"/>
            <a:ext cx="10123170" cy="2694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764540"/>
            <a:ext cx="49276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2207895" y="3175000"/>
            <a:ext cx="7371080" cy="374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605474"/>
            <a:ext cx="361813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920" y="548640"/>
            <a:ext cx="10702290" cy="28282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12531"/>
          <a:stretch>
            <a:fillRect/>
          </a:stretch>
        </p:blipFill>
        <p:spPr>
          <a:xfrm>
            <a:off x="1919605" y="3376930"/>
            <a:ext cx="4585970" cy="32391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26824"/>
          <a:stretch>
            <a:fillRect/>
          </a:stretch>
        </p:blipFill>
        <p:spPr>
          <a:xfrm>
            <a:off x="7392035" y="3429000"/>
            <a:ext cx="3519170" cy="31991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415415" y="764540"/>
            <a:ext cx="9105900" cy="35382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12531"/>
          <a:stretch>
            <a:fillRect/>
          </a:stretch>
        </p:blipFill>
        <p:spPr>
          <a:xfrm>
            <a:off x="2639695" y="4293235"/>
            <a:ext cx="3446780" cy="24345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26824"/>
          <a:stretch>
            <a:fillRect/>
          </a:stretch>
        </p:blipFill>
        <p:spPr>
          <a:xfrm>
            <a:off x="7031990" y="4237355"/>
            <a:ext cx="2644140" cy="24034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487805" y="1124585"/>
            <a:ext cx="9408840" cy="42278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30780" y="1346835"/>
            <a:ext cx="261810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1286" y="2552591"/>
            <a:ext cx="2161360" cy="495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25370" y="3416935"/>
            <a:ext cx="815911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49220" y="4647565"/>
            <a:ext cx="438213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574800" y="476885"/>
            <a:ext cx="9042400" cy="47377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12531"/>
          <a:stretch>
            <a:fillRect/>
          </a:stretch>
        </p:blipFill>
        <p:spPr>
          <a:xfrm>
            <a:off x="5160010" y="4293235"/>
            <a:ext cx="3446780" cy="24345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26824"/>
          <a:stretch>
            <a:fillRect/>
          </a:stretch>
        </p:blipFill>
        <p:spPr>
          <a:xfrm>
            <a:off x="9048750" y="4293235"/>
            <a:ext cx="2644140" cy="24034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885"/>
            <a:ext cx="11340000" cy="32772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20145" y="2529731"/>
            <a:ext cx="771234" cy="28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347" y="2510677"/>
            <a:ext cx="723627" cy="33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76165" y="3806346"/>
            <a:ext cx="990226" cy="33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7551" y="4482761"/>
            <a:ext cx="914055" cy="31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271905" y="1268730"/>
            <a:ext cx="9480595" cy="4128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0751" y="2584275"/>
            <a:ext cx="495113" cy="49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6922" y="4710573"/>
            <a:ext cx="418942" cy="36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3948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1254" y="2881491"/>
            <a:ext cx="352292" cy="3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244" y="2900568"/>
            <a:ext cx="323727" cy="25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281" y="3530095"/>
            <a:ext cx="771234" cy="33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7123" y="4169161"/>
            <a:ext cx="771234" cy="33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348585"/>
            <a:ext cx="11340000" cy="1872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7549" y="2463241"/>
            <a:ext cx="2018539" cy="35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0446" y="2463241"/>
            <a:ext cx="2028060" cy="35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902" y="3112964"/>
            <a:ext cx="1923324" cy="35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66919" y="3112964"/>
            <a:ext cx="771234" cy="36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481" y="3781797"/>
            <a:ext cx="1561511" cy="34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0840"/>
            <a:ext cx="11340000" cy="4029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76568" y="2207693"/>
            <a:ext cx="323727" cy="33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1934" y="2864978"/>
            <a:ext cx="771234" cy="30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7148" y="3512737"/>
            <a:ext cx="2313702" cy="352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0345" y="4198620"/>
            <a:ext cx="50736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51883" y="4198600"/>
            <a:ext cx="257078" cy="29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7702" y="4817781"/>
            <a:ext cx="1152090" cy="36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2063750" y="976630"/>
            <a:ext cx="5735955" cy="2452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3736975" y="3641090"/>
            <a:ext cx="4491355" cy="274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5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1500470"/>
            <a:ext cx="428463" cy="3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6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415381"/>
            <a:ext cx="371334" cy="3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2025-01-20T02:08:42Z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