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69" r:id="rId4"/>
    <p:sldId id="367" r:id="rId5"/>
    <p:sldId id="366" r:id="rId6"/>
    <p:sldId id="365" r:id="rId7"/>
    <p:sldId id="363" r:id="rId8"/>
    <p:sldId id="362" r:id="rId9"/>
    <p:sldId id="361" r:id="rId10"/>
    <p:sldId id="359" r:id="rId11"/>
    <p:sldId id="358" r:id="rId12"/>
    <p:sldId id="357" r:id="rId13"/>
    <p:sldId id="356" r:id="rId14"/>
    <p:sldId id="354" r:id="rId15"/>
    <p:sldId id="352" r:id="rId16"/>
    <p:sldId id="351" r:id="rId17"/>
    <p:sldId id="350" r:id="rId18"/>
    <p:sldId id="349" r:id="rId19"/>
    <p:sldId id="348" r:id="rId20"/>
    <p:sldId id="346" r:id="rId21"/>
    <p:sldId id="344" r:id="rId22"/>
    <p:sldId id="341" r:id="rId23"/>
    <p:sldId id="340" r:id="rId24"/>
    <p:sldId id="339" r:id="rId25"/>
    <p:sldId id="338" r:id="rId26"/>
    <p:sldId id="336" r:id="rId27"/>
    <p:sldId id="430" r:id="rId28"/>
    <p:sldId id="335" r:id="rId29"/>
    <p:sldId id="334" r:id="rId30"/>
    <p:sldId id="333" r:id="rId31"/>
    <p:sldId id="431" r:id="rId32"/>
    <p:sldId id="332" r:id="rId33"/>
    <p:sldId id="331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1095" y="3100070"/>
            <a:ext cx="48291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91770" y="1484630"/>
            <a:ext cx="9832340" cy="4754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1945" y="1484630"/>
            <a:ext cx="23914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5160" y="2348865"/>
            <a:ext cx="212217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985" y="3155315"/>
            <a:ext cx="125984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7315" y="3126740"/>
            <a:ext cx="22752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65605" y="3983990"/>
            <a:ext cx="23444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72995" y="4721225"/>
            <a:ext cx="144653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44765" y="4721860"/>
            <a:ext cx="16490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28"/>
          <a:stretch>
            <a:fillRect/>
          </a:stretch>
        </p:blipFill>
        <p:spPr>
          <a:xfrm>
            <a:off x="10128885" y="2348865"/>
            <a:ext cx="1850390" cy="285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557020"/>
            <a:ext cx="10074910" cy="3917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45200" y="2348865"/>
            <a:ext cx="214693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8120" y="3068955"/>
            <a:ext cx="157099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0415" y="3128645"/>
            <a:ext cx="119062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0010" y="3933190"/>
            <a:ext cx="12414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31335" y="4664075"/>
            <a:ext cx="181610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0325" y="4725035"/>
            <a:ext cx="13893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72"/>
          <a:stretch>
            <a:fillRect/>
          </a:stretch>
        </p:blipFill>
        <p:spPr>
          <a:xfrm>
            <a:off x="10056495" y="2197735"/>
            <a:ext cx="2048510" cy="270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0"/>
          <a:stretch>
            <a:fillRect/>
          </a:stretch>
        </p:blipFill>
        <p:spPr>
          <a:xfrm>
            <a:off x="1271905" y="1196975"/>
            <a:ext cx="2063795" cy="659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826"/>
          <a:stretch>
            <a:fillRect/>
          </a:stretch>
        </p:blipFill>
        <p:spPr>
          <a:xfrm>
            <a:off x="2927985" y="1988820"/>
            <a:ext cx="6354445" cy="46126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2548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8560" y="2635250"/>
            <a:ext cx="24130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4288" y="2644679"/>
            <a:ext cx="1123526" cy="48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8495" y="3494034"/>
            <a:ext cx="1618639" cy="49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8067" y="3494034"/>
            <a:ext cx="1066397" cy="49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8696" y="3494034"/>
            <a:ext cx="1056876" cy="49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127760" y="4221480"/>
            <a:ext cx="8544605" cy="92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2291201"/>
            <a:ext cx="2218488" cy="49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917065"/>
            <a:ext cx="10416585" cy="2638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480" y="2174240"/>
            <a:ext cx="46189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0656" y="3040865"/>
            <a:ext cx="1561511" cy="4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2445" y="2957830"/>
            <a:ext cx="39141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0256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5920" y="2537460"/>
            <a:ext cx="406971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9914" y="4205888"/>
            <a:ext cx="2619874" cy="49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43865" y="4242969"/>
            <a:ext cx="509162" cy="43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8096" y="5068012"/>
            <a:ext cx="435102" cy="45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623570" y="2243455"/>
            <a:ext cx="10272440" cy="2447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3172" y="3262345"/>
            <a:ext cx="1094962" cy="4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0975" y="3253105"/>
            <a:ext cx="12871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6"/>
          <a:stretch>
            <a:fillRect/>
          </a:stretch>
        </p:blipFill>
        <p:spPr>
          <a:xfrm>
            <a:off x="360045" y="1224280"/>
            <a:ext cx="2999785" cy="953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75460" y="1917065"/>
            <a:ext cx="8688750" cy="45523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/>
          <a:stretch>
            <a:fillRect/>
          </a:stretch>
        </p:blipFill>
        <p:spPr>
          <a:xfrm>
            <a:off x="360045" y="1224280"/>
            <a:ext cx="3072175" cy="845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39"/>
          <a:stretch>
            <a:fillRect/>
          </a:stretch>
        </p:blipFill>
        <p:spPr>
          <a:xfrm>
            <a:off x="4301490" y="2061210"/>
            <a:ext cx="3589655" cy="4260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360045" y="1224280"/>
            <a:ext cx="2495595" cy="796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8" r="29056"/>
          <a:stretch>
            <a:fillRect/>
          </a:stretch>
        </p:blipFill>
        <p:spPr>
          <a:xfrm>
            <a:off x="3359785" y="2020570"/>
            <a:ext cx="5634355" cy="44691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174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3155" y="1429374"/>
            <a:ext cx="1094962" cy="4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0030" y="2268220"/>
            <a:ext cx="11906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7664" y="2277848"/>
            <a:ext cx="1009270" cy="4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48330"/>
            <a:ext cx="11340000" cy="8668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587840" y="3105528"/>
            <a:ext cx="1609118" cy="4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1103630" y="3677920"/>
            <a:ext cx="6096045" cy="82931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39"/>
          <a:stretch>
            <a:fillRect/>
          </a:stretch>
        </p:blipFill>
        <p:spPr>
          <a:xfrm>
            <a:off x="7824470" y="3933190"/>
            <a:ext cx="2137410" cy="253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3459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2903" y="1262226"/>
            <a:ext cx="2856423" cy="51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4817" y="2129524"/>
            <a:ext cx="2732644" cy="4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1665" y="2139315"/>
            <a:ext cx="19646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7185" y="2996822"/>
            <a:ext cx="2151838" cy="4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0510" y="2987291"/>
            <a:ext cx="1018790" cy="4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39"/>
          <a:stretch>
            <a:fillRect/>
          </a:stretch>
        </p:blipFill>
        <p:spPr>
          <a:xfrm>
            <a:off x="5088255" y="4149090"/>
            <a:ext cx="2252980" cy="2673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2348648"/>
            <a:ext cx="428463" cy="36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659" y="2310524"/>
            <a:ext cx="1047355" cy="4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86095" y="2281931"/>
            <a:ext cx="1085440" cy="5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149244"/>
            <a:ext cx="1609118" cy="5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8405" y="2961005"/>
            <a:ext cx="224726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8161" y="5741654"/>
            <a:ext cx="1009269" cy="4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2348470"/>
            <a:ext cx="990226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3060065"/>
            <a:ext cx="178625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6498" y="4073294"/>
            <a:ext cx="1037833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4206" y="4930941"/>
            <a:ext cx="1561511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360045" y="1224280"/>
            <a:ext cx="5808390" cy="829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061210"/>
            <a:ext cx="7828280" cy="42081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21"/>
          <a:stretch>
            <a:fillRect/>
          </a:stretch>
        </p:blipFill>
        <p:spPr>
          <a:xfrm>
            <a:off x="551815" y="1124585"/>
            <a:ext cx="11339830" cy="2853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8621" y="2334663"/>
            <a:ext cx="1551989" cy="5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4414" y="2334663"/>
            <a:ext cx="1018790" cy="5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0888" y="2334663"/>
            <a:ext cx="1037833" cy="5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407" y="3325822"/>
            <a:ext cx="2142317" cy="4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730" y="3242310"/>
            <a:ext cx="5147945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t="57579"/>
          <a:stretch>
            <a:fillRect/>
          </a:stretch>
        </p:blipFill>
        <p:spPr>
          <a:xfrm>
            <a:off x="576625" y="1269010"/>
            <a:ext cx="11004505" cy="21022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051175" y="1422400"/>
            <a:ext cx="165544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98235" y="1422400"/>
            <a:ext cx="198437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70415" y="1565910"/>
            <a:ext cx="140652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3496" y="2608762"/>
            <a:ext cx="523677" cy="5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357245"/>
            <a:ext cx="5147945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551815" y="1224280"/>
            <a:ext cx="10920775" cy="27965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1370" y="2455545"/>
            <a:ext cx="105949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3054" y="3381286"/>
            <a:ext cx="3056372" cy="43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445" y="3573145"/>
            <a:ext cx="5147945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1199515" y="517525"/>
            <a:ext cx="10992530" cy="2998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7731" y="813280"/>
            <a:ext cx="1123526" cy="46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3953" y="1806433"/>
            <a:ext cx="1066397" cy="47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7152" y="2837784"/>
            <a:ext cx="571284" cy="41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4810" y="2847334"/>
            <a:ext cx="457027" cy="41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5817" y="2809136"/>
            <a:ext cx="476070" cy="42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573145"/>
            <a:ext cx="5147945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 b="49890"/>
          <a:stretch>
            <a:fillRect/>
          </a:stretch>
        </p:blipFill>
        <p:spPr>
          <a:xfrm>
            <a:off x="479425" y="1268730"/>
            <a:ext cx="11064875" cy="201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3057" y="1535413"/>
            <a:ext cx="1618639" cy="5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6584" y="2536525"/>
            <a:ext cx="1085440" cy="48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573145"/>
            <a:ext cx="5147945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"/>
          <a:stretch>
            <a:fillRect/>
          </a:stretch>
        </p:blipFill>
        <p:spPr>
          <a:xfrm>
            <a:off x="551815" y="981075"/>
            <a:ext cx="11016660" cy="4338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83220" y="1212850"/>
            <a:ext cx="12141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0888" y="2420540"/>
            <a:ext cx="1066397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4339" y="2439609"/>
            <a:ext cx="1580554" cy="4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31740" y="3362325"/>
            <a:ext cx="116649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45575" y="3351530"/>
            <a:ext cx="12655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8" r="29056"/>
          <a:stretch>
            <a:fillRect/>
          </a:stretch>
        </p:blipFill>
        <p:spPr>
          <a:xfrm>
            <a:off x="5786755" y="4273550"/>
            <a:ext cx="3258820" cy="258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10" r="2424"/>
          <a:stretch>
            <a:fillRect/>
          </a:stretch>
        </p:blipFill>
        <p:spPr>
          <a:xfrm>
            <a:off x="563880" y="1196975"/>
            <a:ext cx="11064875" cy="19348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18797" y="1396437"/>
            <a:ext cx="1618639" cy="4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4086" y="2359412"/>
            <a:ext cx="1104483" cy="5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3213100"/>
            <a:ext cx="5147945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10502900" cy="3736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335" y="908685"/>
            <a:ext cx="17748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0730" y="981075"/>
            <a:ext cx="6394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850" y="1844675"/>
            <a:ext cx="119507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1772920"/>
            <a:ext cx="162814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8750" y="1844675"/>
            <a:ext cx="17741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0520" y="2565400"/>
            <a:ext cx="173355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0145" y="3644900"/>
            <a:ext cx="18288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245" y="4437380"/>
            <a:ext cx="4349750" cy="2338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5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1414683"/>
            <a:ext cx="1018790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9596" y="2415768"/>
            <a:ext cx="1085440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284" y="2415768"/>
            <a:ext cx="1247304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300" y="3357245"/>
            <a:ext cx="4881245" cy="262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551815" y="981075"/>
            <a:ext cx="11064920" cy="320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7255" y="1136015"/>
            <a:ext cx="183007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0661" y="2479327"/>
            <a:ext cx="2951637" cy="47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3709" y="2460238"/>
            <a:ext cx="1085440" cy="50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8" r="29056"/>
          <a:stretch>
            <a:fillRect/>
          </a:stretch>
        </p:blipFill>
        <p:spPr>
          <a:xfrm>
            <a:off x="5160010" y="3789045"/>
            <a:ext cx="3504565" cy="2780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1263015" y="572135"/>
            <a:ext cx="3432220" cy="937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2" r="3063"/>
          <a:stretch>
            <a:fillRect/>
          </a:stretch>
        </p:blipFill>
        <p:spPr>
          <a:xfrm>
            <a:off x="1559560" y="1412875"/>
            <a:ext cx="9248140" cy="46196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567815" y="6004560"/>
            <a:ext cx="9208770" cy="165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 useBgFill="1">
        <p:nvSpPr>
          <p:cNvPr id="5" name="矩形 4"/>
          <p:cNvSpPr/>
          <p:nvPr/>
        </p:nvSpPr>
        <p:spPr bwMode="white">
          <a:xfrm>
            <a:off x="9947910" y="4581525"/>
            <a:ext cx="60071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8435" y="5248275"/>
            <a:ext cx="60071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3570" y="1557020"/>
            <a:ext cx="10992485" cy="378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5968" y="1852613"/>
            <a:ext cx="1075919" cy="50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1232" y="4152789"/>
            <a:ext cx="1590075" cy="49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54685" y="1557020"/>
            <a:ext cx="10913745" cy="196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54685" y="5326380"/>
            <a:ext cx="10913745" cy="196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4007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1711" y="4725339"/>
            <a:ext cx="2142316" cy="47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664210" y="1704975"/>
            <a:ext cx="1471295" cy="57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3"/>
          <a:stretch>
            <a:fillRect/>
          </a:stretch>
        </p:blipFill>
        <p:spPr>
          <a:xfrm>
            <a:off x="1199515" y="1224280"/>
            <a:ext cx="1992040" cy="768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2061210"/>
            <a:ext cx="6563360" cy="46691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309860" cy="3914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8030" y="3084195"/>
            <a:ext cx="217043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4515" y="3159760"/>
            <a:ext cx="22002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5775" y="3869690"/>
            <a:ext cx="175323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28"/>
          <a:stretch>
            <a:fillRect/>
          </a:stretch>
        </p:blipFill>
        <p:spPr>
          <a:xfrm>
            <a:off x="7824470" y="3789045"/>
            <a:ext cx="1850390" cy="285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2025-01-18T17:30:21Z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