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3"/>
    <p:sldId id="324" r:id="rId4"/>
    <p:sldId id="372" r:id="rId5"/>
    <p:sldId id="370" r:id="rId6"/>
    <p:sldId id="368" r:id="rId7"/>
    <p:sldId id="367" r:id="rId8"/>
    <p:sldId id="365" r:id="rId9"/>
    <p:sldId id="358" r:id="rId10"/>
    <p:sldId id="357" r:id="rId11"/>
    <p:sldId id="356" r:id="rId12"/>
    <p:sldId id="355" r:id="rId13"/>
    <p:sldId id="354" r:id="rId14"/>
    <p:sldId id="353" r:id="rId15"/>
    <p:sldId id="352" r:id="rId16"/>
    <p:sldId id="351" r:id="rId17"/>
    <p:sldId id="349" r:id="rId18"/>
    <p:sldId id="348" r:id="rId19"/>
    <p:sldId id="347" r:id="rId20"/>
    <p:sldId id="345" r:id="rId21"/>
    <p:sldId id="344" r:id="rId22"/>
    <p:sldId id="343" r:id="rId23"/>
    <p:sldId id="342" r:id="rId24"/>
    <p:sldId id="341" r:id="rId25"/>
    <p:sldId id="339" r:id="rId26"/>
    <p:sldId id="338" r:id="rId27"/>
    <p:sldId id="337" r:id="rId28"/>
    <p:sldId id="335" r:id="rId29"/>
    <p:sldId id="334" r:id="rId30"/>
    <p:sldId id="332" r:id="rId31"/>
    <p:sldId id="331" r:id="rId32"/>
    <p:sldId id="330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5825" y="3162300"/>
            <a:ext cx="2800350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40000" cy="5393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40790" y="2224617"/>
            <a:ext cx="1675768" cy="505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21747" y="4940382"/>
            <a:ext cx="1685289" cy="495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39470" y="1196975"/>
            <a:ext cx="10488975" cy="4591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1465" y="4235346"/>
            <a:ext cx="1609118" cy="457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767715" y="1412875"/>
            <a:ext cx="10560730" cy="3672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0667" y="2547902"/>
            <a:ext cx="1675768" cy="49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98652" y="3473321"/>
            <a:ext cx="1075919" cy="45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468" y="4360578"/>
            <a:ext cx="523677" cy="477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43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05088" y="4084239"/>
            <a:ext cx="371335" cy="40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4"/>
          <a:stretch>
            <a:fillRect/>
          </a:stretch>
        </p:blipFill>
        <p:spPr>
          <a:xfrm>
            <a:off x="852170" y="1124585"/>
            <a:ext cx="10572795" cy="536003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106660" cy="26377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5" r="19571"/>
          <a:stretch>
            <a:fillRect/>
          </a:stretch>
        </p:blipFill>
        <p:spPr>
          <a:xfrm>
            <a:off x="3359785" y="3213100"/>
            <a:ext cx="5581650" cy="346900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350"/>
            <a:ext cx="11340000" cy="3707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694669"/>
            <a:ext cx="437984" cy="390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320266"/>
            <a:ext cx="371334" cy="40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360045" y="1224280"/>
            <a:ext cx="8760505" cy="7670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2490470" y="2132965"/>
            <a:ext cx="7211060" cy="399478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00885"/>
            <a:ext cx="11340000" cy="297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299" y="2178320"/>
            <a:ext cx="437984" cy="391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31010"/>
            <a:ext cx="11340000" cy="3995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83805" y="1115695"/>
            <a:ext cx="4259580" cy="187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26228" y="3156938"/>
            <a:ext cx="733148" cy="30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1930" y="3154680"/>
            <a:ext cx="892175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11366" y="4329806"/>
            <a:ext cx="1551989" cy="34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36606" y="4921008"/>
            <a:ext cx="1875717" cy="362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310759"/>
            <a:ext cx="342770" cy="40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471803"/>
            <a:ext cx="380856" cy="400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67715" y="1216660"/>
            <a:ext cx="10632485" cy="442531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314940" cy="36480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2" r="15763"/>
          <a:stretch>
            <a:fillRect/>
          </a:stretch>
        </p:blipFill>
        <p:spPr>
          <a:xfrm>
            <a:off x="4008120" y="4149090"/>
            <a:ext cx="4597400" cy="2542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28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1662833"/>
            <a:ext cx="437984" cy="391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2" r="15763"/>
          <a:stretch>
            <a:fillRect/>
          </a:stretch>
        </p:blipFill>
        <p:spPr>
          <a:xfrm>
            <a:off x="8832215" y="3213100"/>
            <a:ext cx="2763520" cy="1528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96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367219"/>
            <a:ext cx="371335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2" r="15763"/>
          <a:stretch>
            <a:fillRect/>
          </a:stretch>
        </p:blipFill>
        <p:spPr>
          <a:xfrm>
            <a:off x="4307205" y="4653915"/>
            <a:ext cx="3576955" cy="1978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35" y="836650"/>
            <a:ext cx="11340000" cy="26164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3719830" y="3453130"/>
            <a:ext cx="4661535" cy="282956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060930"/>
            <a:ext cx="11340000" cy="2599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6861" y="2318063"/>
            <a:ext cx="428463" cy="39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204440"/>
            <a:ext cx="11340000" cy="1709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042" y="3331239"/>
            <a:ext cx="380856" cy="3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193800" y="3954780"/>
            <a:ext cx="948059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9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368086"/>
            <a:ext cx="380856" cy="4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8450"/>
            <a:ext cx="11340000" cy="3513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1924" y="1954038"/>
            <a:ext cx="761711" cy="333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96760" y="3115730"/>
            <a:ext cx="1171133" cy="361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87591" y="3715620"/>
            <a:ext cx="1523425" cy="352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50" y="4787620"/>
            <a:ext cx="11340000" cy="181608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355252" y="4902319"/>
            <a:ext cx="1999496" cy="35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37216" y="5485377"/>
            <a:ext cx="3170629" cy="363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94748" y="6077994"/>
            <a:ext cx="1923324" cy="363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115"/>
            <a:ext cx="1067628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7305" y="2567142"/>
            <a:ext cx="358565" cy="37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209530" cy="31813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0" r="52592"/>
          <a:stretch>
            <a:fillRect/>
          </a:stretch>
        </p:blipFill>
        <p:spPr>
          <a:xfrm>
            <a:off x="6248400" y="3429000"/>
            <a:ext cx="2872740" cy="294894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99515" y="621030"/>
            <a:ext cx="10272440" cy="2676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26785" y="1744980"/>
            <a:ext cx="143700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78195" y="2542540"/>
            <a:ext cx="395351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0" r="52592"/>
          <a:stretch>
            <a:fillRect/>
          </a:stretch>
        </p:blipFill>
        <p:spPr>
          <a:xfrm>
            <a:off x="4472305" y="3501390"/>
            <a:ext cx="3075940" cy="3157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839470" y="1124585"/>
            <a:ext cx="10344830" cy="26879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95215" y="2063115"/>
            <a:ext cx="131445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0" r="52592"/>
          <a:stretch>
            <a:fillRect/>
          </a:stretch>
        </p:blipFill>
        <p:spPr>
          <a:xfrm>
            <a:off x="4472305" y="3501390"/>
            <a:ext cx="3075940" cy="3157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839470" y="1124585"/>
            <a:ext cx="10344830" cy="2687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86125" y="3106943"/>
            <a:ext cx="1656725" cy="533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0" r="52592"/>
          <a:stretch>
            <a:fillRect/>
          </a:stretch>
        </p:blipFill>
        <p:spPr>
          <a:xfrm>
            <a:off x="7392035" y="3213100"/>
            <a:ext cx="3075940" cy="3157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035050" y="2155190"/>
            <a:ext cx="10344830" cy="2548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58620" y="4072255"/>
            <a:ext cx="934466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4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01209" y="3661597"/>
            <a:ext cx="352292" cy="304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127760" y="4725035"/>
            <a:ext cx="10416585" cy="17589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77891" y="4839454"/>
            <a:ext cx="752191" cy="35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25599" y="5432071"/>
            <a:ext cx="1561511" cy="35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422400" y="2853055"/>
            <a:ext cx="9264695" cy="603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40289" y="2987016"/>
            <a:ext cx="771234" cy="335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22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35113" y="2514374"/>
            <a:ext cx="1456775" cy="363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127760" y="3644900"/>
            <a:ext cx="10416585" cy="29552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59453" y="3797158"/>
            <a:ext cx="1133047" cy="333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636875"/>
            <a:ext cx="11340000" cy="1135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37043" y="2789551"/>
            <a:ext cx="361813" cy="305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00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50380" y="2093595"/>
            <a:ext cx="129857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11889" y="4945220"/>
            <a:ext cx="2228010" cy="505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88540"/>
            <a:ext cx="11340000" cy="27050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6432" y="3141024"/>
            <a:ext cx="1609118" cy="51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87641" y="4055392"/>
            <a:ext cx="1114005" cy="47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2025-01-20T02:08:06Z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