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36" r:id="rId5"/>
    <p:sldId id="335" r:id="rId6"/>
    <p:sldId id="355" r:id="rId7"/>
    <p:sldId id="334" r:id="rId8"/>
    <p:sldId id="333" r:id="rId9"/>
    <p:sldId id="332" r:id="rId10"/>
    <p:sldId id="331" r:id="rId11"/>
    <p:sldId id="330" r:id="rId12"/>
    <p:sldId id="328" r:id="rId13"/>
    <p:sldId id="327" r:id="rId14"/>
    <p:sldId id="326" r:id="rId15"/>
    <p:sldId id="325" r:id="rId16"/>
    <p:sldId id="350" r:id="rId17"/>
    <p:sldId id="351" r:id="rId18"/>
    <p:sldId id="352" r:id="rId19"/>
    <p:sldId id="353" r:id="rId20"/>
    <p:sldId id="354" r:id="rId21"/>
    <p:sldId id="357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5775" y="1844675"/>
            <a:ext cx="3714750" cy="110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8980" y="3501390"/>
            <a:ext cx="3228975" cy="485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0" t="2491" r="80317" b="-2491"/>
          <a:stretch>
            <a:fillRect/>
          </a:stretch>
        </p:blipFill>
        <p:spPr>
          <a:xfrm>
            <a:off x="1343660" y="692785"/>
            <a:ext cx="2279695" cy="1096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43181"/>
          <a:stretch>
            <a:fillRect/>
          </a:stretch>
        </p:blipFill>
        <p:spPr>
          <a:xfrm>
            <a:off x="3863975" y="1700530"/>
            <a:ext cx="4644390" cy="48450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836650"/>
            <a:ext cx="11340000" cy="4650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69530" y="1100455"/>
            <a:ext cx="175768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9780" y="2409190"/>
            <a:ext cx="176339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26698" y="2428108"/>
            <a:ext cx="1609118" cy="486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64310" y="4622165"/>
            <a:ext cx="294894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43181"/>
          <a:stretch>
            <a:fillRect/>
          </a:stretch>
        </p:blipFill>
        <p:spPr>
          <a:xfrm>
            <a:off x="8400415" y="4246880"/>
            <a:ext cx="2502535" cy="2611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764260"/>
            <a:ext cx="11340000" cy="4814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6860" y="2413635"/>
            <a:ext cx="246634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54795" y="3576426"/>
            <a:ext cx="2694559" cy="50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95840" y="3614420"/>
            <a:ext cx="123634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4921" y="4777555"/>
            <a:ext cx="1009269" cy="44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43181"/>
          <a:stretch>
            <a:fillRect/>
          </a:stretch>
        </p:blipFill>
        <p:spPr>
          <a:xfrm>
            <a:off x="9192260" y="4437380"/>
            <a:ext cx="2201545" cy="22974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404" b="81593"/>
          <a:stretch>
            <a:fillRect/>
          </a:stretch>
        </p:blipFill>
        <p:spPr>
          <a:xfrm>
            <a:off x="1127760" y="5373370"/>
            <a:ext cx="7850505" cy="10801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432175" y="5578475"/>
            <a:ext cx="129921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6045" y="5578475"/>
            <a:ext cx="129921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8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86" r="8933"/>
          <a:stretch>
            <a:fillRect/>
          </a:stretch>
        </p:blipFill>
        <p:spPr>
          <a:xfrm>
            <a:off x="1199515" y="692785"/>
            <a:ext cx="10272395" cy="4572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420995" y="688340"/>
            <a:ext cx="423545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49045" y="2117174"/>
            <a:ext cx="2225780" cy="46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51914" y="3273710"/>
            <a:ext cx="2699350" cy="502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43181"/>
          <a:stretch>
            <a:fillRect/>
          </a:stretch>
        </p:blipFill>
        <p:spPr>
          <a:xfrm>
            <a:off x="7752080" y="4149090"/>
            <a:ext cx="2201545" cy="229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0840"/>
            <a:ext cx="11340000" cy="2278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1808" y="1693641"/>
            <a:ext cx="1637682" cy="49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5888" y="2895071"/>
            <a:ext cx="504634" cy="4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43181"/>
          <a:stretch>
            <a:fillRect/>
          </a:stretch>
        </p:blipFill>
        <p:spPr>
          <a:xfrm>
            <a:off x="4473575" y="3357245"/>
            <a:ext cx="3143250" cy="3280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708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2061210"/>
            <a:ext cx="7303770" cy="43046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224"/>
          <a:stretch>
            <a:fillRect/>
          </a:stretch>
        </p:blipFill>
        <p:spPr>
          <a:xfrm>
            <a:off x="426085" y="1052830"/>
            <a:ext cx="11339830" cy="22323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72660" y="2403475"/>
            <a:ext cx="118554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90674" y="2577124"/>
            <a:ext cx="1085440" cy="4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82"/>
          <a:stretch>
            <a:fillRect/>
          </a:stretch>
        </p:blipFill>
        <p:spPr>
          <a:xfrm>
            <a:off x="4845050" y="3429000"/>
            <a:ext cx="2450465" cy="311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4" t="42340" r="2375"/>
          <a:stretch>
            <a:fillRect/>
          </a:stretch>
        </p:blipFill>
        <p:spPr>
          <a:xfrm>
            <a:off x="1343660" y="981075"/>
            <a:ext cx="9864680" cy="32359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118203" y="1234515"/>
            <a:ext cx="971183" cy="42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98253" y="1205929"/>
            <a:ext cx="1675768" cy="524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63785" y="1234440"/>
            <a:ext cx="127825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65961" y="2406532"/>
            <a:ext cx="1037833" cy="35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07926" y="2330303"/>
            <a:ext cx="1114005" cy="50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58580" y="2237105"/>
            <a:ext cx="210947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37397" y="3454676"/>
            <a:ext cx="1047355" cy="495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82"/>
          <a:stretch>
            <a:fillRect/>
          </a:stretch>
        </p:blipFill>
        <p:spPr>
          <a:xfrm>
            <a:off x="4845050" y="3429000"/>
            <a:ext cx="2450465" cy="311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373505" y="692785"/>
            <a:ext cx="10416585" cy="2751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5450" y="1074420"/>
            <a:ext cx="311277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72956" y="2182767"/>
            <a:ext cx="2075667" cy="46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57087" y="2163661"/>
            <a:ext cx="1723374" cy="50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31"/>
          <a:stretch>
            <a:fillRect/>
          </a:stretch>
        </p:blipFill>
        <p:spPr>
          <a:xfrm>
            <a:off x="8614410" y="2969260"/>
            <a:ext cx="3023870" cy="332105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2212975" y="3113405"/>
            <a:ext cx="5951855" cy="9652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717060" y="3294657"/>
            <a:ext cx="1504382" cy="496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182"/>
          <a:stretch>
            <a:fillRect/>
          </a:stretch>
        </p:blipFill>
        <p:spPr>
          <a:xfrm>
            <a:off x="1343660" y="476885"/>
            <a:ext cx="9803765" cy="37448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235065" y="1712595"/>
            <a:ext cx="372681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78350" y="2685415"/>
            <a:ext cx="270065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83725" y="2662555"/>
            <a:ext cx="120205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70089" y="3657852"/>
            <a:ext cx="1349945" cy="412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02680" y="3595370"/>
            <a:ext cx="384175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4293235"/>
            <a:ext cx="4326890" cy="255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/>
          <a:stretch>
            <a:fillRect/>
          </a:stretch>
        </p:blipFill>
        <p:spPr>
          <a:xfrm>
            <a:off x="360045" y="1224280"/>
            <a:ext cx="3648120" cy="10102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11"/>
          <a:stretch>
            <a:fillRect/>
          </a:stretch>
        </p:blipFill>
        <p:spPr>
          <a:xfrm>
            <a:off x="3072130" y="1949450"/>
            <a:ext cx="6271260" cy="441833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1" t="66275"/>
          <a:stretch>
            <a:fillRect/>
          </a:stretch>
        </p:blipFill>
        <p:spPr>
          <a:xfrm>
            <a:off x="1240200" y="1124865"/>
            <a:ext cx="9371285" cy="197901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5330825" y="1196340"/>
            <a:ext cx="263017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478643" y="2337098"/>
            <a:ext cx="905451" cy="403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890436" y="2328857"/>
            <a:ext cx="856062" cy="403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860" y="3068320"/>
            <a:ext cx="5796280" cy="341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558780" cy="4182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4545" y="1772920"/>
            <a:ext cx="205105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1630" y="2853055"/>
            <a:ext cx="189547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3580" y="2637155"/>
            <a:ext cx="215201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95775" y="3863340"/>
            <a:ext cx="180276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11"/>
          <a:stretch>
            <a:fillRect/>
          </a:stretch>
        </p:blipFill>
        <p:spPr>
          <a:xfrm>
            <a:off x="7680325" y="3644900"/>
            <a:ext cx="4154805" cy="292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r="7285" b="51627"/>
          <a:stretch>
            <a:fillRect/>
          </a:stretch>
        </p:blipFill>
        <p:spPr>
          <a:xfrm>
            <a:off x="695325" y="1224280"/>
            <a:ext cx="10488930" cy="213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22584" y="1547822"/>
            <a:ext cx="1114005" cy="50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50091" y="1566870"/>
            <a:ext cx="1104483" cy="466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2206" y="2690723"/>
            <a:ext cx="418942" cy="44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65395" y="2495550"/>
            <a:ext cx="267525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11"/>
          <a:stretch>
            <a:fillRect/>
          </a:stretch>
        </p:blipFill>
        <p:spPr>
          <a:xfrm>
            <a:off x="4131945" y="3501390"/>
            <a:ext cx="4154805" cy="292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54896" r="7285"/>
          <a:stretch>
            <a:fillRect/>
          </a:stretch>
        </p:blipFill>
        <p:spPr>
          <a:xfrm>
            <a:off x="623570" y="1196975"/>
            <a:ext cx="10488930" cy="19888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212844" y="1385700"/>
            <a:ext cx="1085440" cy="42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40603" y="1366651"/>
            <a:ext cx="1637682" cy="47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56018" y="2480980"/>
            <a:ext cx="1028312" cy="48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42760" y="2336165"/>
            <a:ext cx="225488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11"/>
          <a:stretch>
            <a:fillRect/>
          </a:stretch>
        </p:blipFill>
        <p:spPr>
          <a:xfrm>
            <a:off x="4074795" y="3429000"/>
            <a:ext cx="4154805" cy="292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24585"/>
            <a:ext cx="10604500" cy="421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1540" y="2421255"/>
            <a:ext cx="123253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7710" y="2493010"/>
            <a:ext cx="137731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7485" y="4509135"/>
            <a:ext cx="65659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11"/>
          <a:stretch>
            <a:fillRect/>
          </a:stretch>
        </p:blipFill>
        <p:spPr>
          <a:xfrm>
            <a:off x="8039735" y="3703320"/>
            <a:ext cx="3580130" cy="2522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343660" y="404495"/>
            <a:ext cx="10416585" cy="4508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28703" y="814082"/>
            <a:ext cx="1009269" cy="47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7468" y="823614"/>
            <a:ext cx="990226" cy="4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08552" y="3034992"/>
            <a:ext cx="1066397" cy="51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46436" y="4159745"/>
            <a:ext cx="1009269" cy="50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11"/>
          <a:stretch>
            <a:fillRect/>
          </a:stretch>
        </p:blipFill>
        <p:spPr>
          <a:xfrm>
            <a:off x="4728210" y="4725035"/>
            <a:ext cx="2939415" cy="2071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6695"/>
            <a:ext cx="11340000" cy="32509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0345" y="1568508"/>
            <a:ext cx="1047355" cy="50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8103" y="2693481"/>
            <a:ext cx="1694811" cy="51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11"/>
          <a:stretch>
            <a:fillRect/>
          </a:stretch>
        </p:blipFill>
        <p:spPr>
          <a:xfrm>
            <a:off x="4203700" y="3952875"/>
            <a:ext cx="3700780" cy="2607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556740"/>
            <a:ext cx="11340000" cy="3265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69587" y="1728619"/>
            <a:ext cx="1637682" cy="44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0242" y="2884028"/>
            <a:ext cx="476070" cy="42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11"/>
          <a:stretch>
            <a:fillRect/>
          </a:stretch>
        </p:blipFill>
        <p:spPr>
          <a:xfrm>
            <a:off x="4203700" y="3952875"/>
            <a:ext cx="3700780" cy="2607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2025-01-18T17:28:04Z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