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53" r:id="rId5"/>
    <p:sldId id="352" r:id="rId6"/>
    <p:sldId id="350" r:id="rId7"/>
    <p:sldId id="349" r:id="rId8"/>
    <p:sldId id="348" r:id="rId9"/>
    <p:sldId id="347" r:id="rId10"/>
    <p:sldId id="340" r:id="rId11"/>
    <p:sldId id="339" r:id="rId12"/>
    <p:sldId id="338" r:id="rId13"/>
    <p:sldId id="337" r:id="rId14"/>
    <p:sldId id="336" r:id="rId15"/>
    <p:sldId id="335" r:id="rId16"/>
    <p:sldId id="333" r:id="rId17"/>
    <p:sldId id="332" r:id="rId18"/>
    <p:sldId id="331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3195" y="3157220"/>
            <a:ext cx="9324975" cy="542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16785"/>
            <a:ext cx="11340000" cy="314327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77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2442842"/>
            <a:ext cx="380856" cy="39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38438" y="4375849"/>
            <a:ext cx="371335" cy="39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00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2461802"/>
            <a:ext cx="428463" cy="390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581505"/>
            <a:ext cx="11340000" cy="369375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745" y="518795"/>
            <a:ext cx="10393680" cy="31330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72"/>
          <a:stretch>
            <a:fillRect/>
          </a:stretch>
        </p:blipFill>
        <p:spPr>
          <a:xfrm>
            <a:off x="3719830" y="3554095"/>
            <a:ext cx="4742180" cy="3256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485" y="628650"/>
            <a:ext cx="10904220" cy="2800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8975" y="836930"/>
            <a:ext cx="56451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72"/>
          <a:stretch>
            <a:fillRect/>
          </a:stretch>
        </p:blipFill>
        <p:spPr>
          <a:xfrm>
            <a:off x="3648075" y="3284855"/>
            <a:ext cx="4742180" cy="3256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71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2415620"/>
            <a:ext cx="371335" cy="400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24245" y="3168015"/>
            <a:ext cx="4528820" cy="188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01" t="52781"/>
          <a:stretch>
            <a:fillRect/>
          </a:stretch>
        </p:blipFill>
        <p:spPr>
          <a:xfrm>
            <a:off x="4368210" y="3302280"/>
            <a:ext cx="5658440" cy="185900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72"/>
          <a:stretch>
            <a:fillRect/>
          </a:stretch>
        </p:blipFill>
        <p:spPr>
          <a:xfrm>
            <a:off x="8040370" y="3140710"/>
            <a:ext cx="3535680" cy="2428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8640"/>
            <a:ext cx="10393680" cy="37865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00"/>
          <a:stretch>
            <a:fillRect/>
          </a:stretch>
        </p:blipFill>
        <p:spPr>
          <a:xfrm>
            <a:off x="7464425" y="3429000"/>
            <a:ext cx="4204970" cy="288798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271905" y="548640"/>
            <a:ext cx="10200685" cy="4153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66620" y="3977755"/>
            <a:ext cx="580806" cy="419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00"/>
          <a:stretch>
            <a:fillRect/>
          </a:stretch>
        </p:blipFill>
        <p:spPr>
          <a:xfrm>
            <a:off x="7031990" y="3717290"/>
            <a:ext cx="4204970" cy="2887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28"/>
          <a:stretch>
            <a:fillRect/>
          </a:stretch>
        </p:blipFill>
        <p:spPr>
          <a:xfrm>
            <a:off x="1631950" y="795020"/>
            <a:ext cx="9408840" cy="3937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97849" y="2081690"/>
            <a:ext cx="1513904" cy="505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00"/>
          <a:stretch>
            <a:fillRect/>
          </a:stretch>
        </p:blipFill>
        <p:spPr>
          <a:xfrm>
            <a:off x="7536180" y="3789045"/>
            <a:ext cx="4204970" cy="2887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844395"/>
            <a:ext cx="11340000" cy="270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987171" y="3494925"/>
            <a:ext cx="761712" cy="362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40" r="9413"/>
          <a:stretch>
            <a:fillRect/>
          </a:stretch>
        </p:blipFill>
        <p:spPr>
          <a:xfrm>
            <a:off x="983615" y="1341400"/>
            <a:ext cx="10272440" cy="1957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40345" y="2477632"/>
            <a:ext cx="4970176" cy="486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00"/>
          <a:stretch>
            <a:fillRect/>
          </a:stretch>
        </p:blipFill>
        <p:spPr>
          <a:xfrm>
            <a:off x="3993515" y="3284855"/>
            <a:ext cx="4204970" cy="2887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271905" y="621030"/>
            <a:ext cx="10344830" cy="40754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85663" y="1887278"/>
            <a:ext cx="428463" cy="39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26721" y="1839664"/>
            <a:ext cx="1133047" cy="495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55470" y="2709545"/>
            <a:ext cx="976185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855470" y="3836670"/>
            <a:ext cx="341884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00"/>
          <a:stretch>
            <a:fillRect/>
          </a:stretch>
        </p:blipFill>
        <p:spPr>
          <a:xfrm>
            <a:off x="6384290" y="3861435"/>
            <a:ext cx="4204970" cy="2887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271905" y="621030"/>
            <a:ext cx="10272440" cy="40201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99215" y="2907172"/>
            <a:ext cx="2218488" cy="485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28232" y="3964643"/>
            <a:ext cx="476070" cy="42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00"/>
          <a:stretch>
            <a:fillRect/>
          </a:stretch>
        </p:blipFill>
        <p:spPr>
          <a:xfrm>
            <a:off x="4584065" y="4581525"/>
            <a:ext cx="3267075" cy="2244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56740"/>
            <a:ext cx="11340000" cy="35871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69186" y="2319961"/>
            <a:ext cx="752191" cy="333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40118" y="2310421"/>
            <a:ext cx="723627" cy="333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45156" y="4084912"/>
            <a:ext cx="1609118" cy="35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48985" y="4084912"/>
            <a:ext cx="1571032" cy="362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54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05793" y="1949986"/>
            <a:ext cx="1190176" cy="362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72865"/>
            <a:ext cx="11340000" cy="23721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68816" y="4239732"/>
            <a:ext cx="723627" cy="362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54458" y="5440093"/>
            <a:ext cx="1523425" cy="333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2783840" y="836930"/>
            <a:ext cx="6456090" cy="22021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3284855"/>
            <a:ext cx="2622550" cy="3166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5"/>
          <a:stretch>
            <a:fillRect/>
          </a:stretch>
        </p:blipFill>
        <p:spPr>
          <a:xfrm>
            <a:off x="839470" y="1457960"/>
            <a:ext cx="7464470" cy="36874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81875" y="2162810"/>
            <a:ext cx="46545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9795" y="1574800"/>
            <a:ext cx="2854960" cy="3447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855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1900133"/>
            <a:ext cx="285642" cy="276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3284855"/>
            <a:ext cx="2622550" cy="3166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72640"/>
            <a:ext cx="11340000" cy="2943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81495" y="1953601"/>
            <a:ext cx="276121" cy="285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8085" y="2393315"/>
            <a:ext cx="2087245" cy="2520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42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1519615"/>
            <a:ext cx="428463" cy="381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2025-01-20T02:03:50Z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