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1"/>
  </p:handoutMasterIdLst>
  <p:sldIdLst>
    <p:sldId id="302" r:id="rId3"/>
    <p:sldId id="324" r:id="rId4"/>
    <p:sldId id="352" r:id="rId6"/>
    <p:sldId id="351" r:id="rId7"/>
    <p:sldId id="350" r:id="rId8"/>
    <p:sldId id="349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2" r:id="rId23"/>
    <p:sldId id="331" r:id="rId24"/>
    <p:sldId id="330" r:id="rId25"/>
    <p:sldId id="382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0570" y="3014345"/>
            <a:ext cx="56102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1490745"/>
            <a:ext cx="361813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7" r="41163"/>
          <a:stretch>
            <a:fillRect/>
          </a:stretch>
        </p:blipFill>
        <p:spPr>
          <a:xfrm>
            <a:off x="7226935" y="2660650"/>
            <a:ext cx="3435350" cy="2783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5495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0699" y="2319285"/>
            <a:ext cx="428463" cy="38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7" r="41163"/>
          <a:stretch>
            <a:fillRect/>
          </a:stretch>
        </p:blipFill>
        <p:spPr>
          <a:xfrm>
            <a:off x="7967980" y="3329305"/>
            <a:ext cx="3435350" cy="2783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89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2388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0689" y="1479481"/>
            <a:ext cx="428463" cy="39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17" r="5449"/>
          <a:stretch>
            <a:fillRect/>
          </a:stretch>
        </p:blipFill>
        <p:spPr>
          <a:xfrm>
            <a:off x="3863975" y="3644900"/>
            <a:ext cx="2466340" cy="309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2526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9570" y="1497229"/>
            <a:ext cx="333249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17" r="5449"/>
          <a:stretch>
            <a:fillRect/>
          </a:stretch>
        </p:blipFill>
        <p:spPr>
          <a:xfrm>
            <a:off x="4079875" y="3573145"/>
            <a:ext cx="2466340" cy="309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3327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56" y="2220879"/>
            <a:ext cx="380856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17" r="5449"/>
          <a:stretch>
            <a:fillRect/>
          </a:stretch>
        </p:blipFill>
        <p:spPr>
          <a:xfrm>
            <a:off x="9281160" y="2997200"/>
            <a:ext cx="2466340" cy="309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48360"/>
            <a:ext cx="11340000" cy="42449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511675" y="3933190"/>
            <a:ext cx="3008630" cy="29121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140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593865"/>
            <a:ext cx="371334" cy="40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8328660" y="2493010"/>
            <a:ext cx="3008630" cy="2912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5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510514"/>
            <a:ext cx="380856" cy="39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079875" y="3717290"/>
            <a:ext cx="3008630" cy="2912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643870" cy="3262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6860" y="1484630"/>
            <a:ext cx="55245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799965" y="3789045"/>
            <a:ext cx="3008630" cy="2912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8155"/>
            <a:ext cx="9879965" cy="4569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4584065" y="4077335"/>
            <a:ext cx="3002915" cy="26987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692505"/>
            <a:ext cx="85352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91770" y="1544320"/>
            <a:ext cx="9511030" cy="4044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785" y="1628775"/>
            <a:ext cx="169291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6430" y="2432050"/>
            <a:ext cx="178308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6390" y="2432050"/>
            <a:ext cx="109791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0190" y="4124960"/>
            <a:ext cx="299910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2960" y="4824730"/>
            <a:ext cx="59118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75" t="12564" r="5305"/>
          <a:stretch>
            <a:fillRect/>
          </a:stretch>
        </p:blipFill>
        <p:spPr>
          <a:xfrm>
            <a:off x="9702800" y="2132965"/>
            <a:ext cx="2274570" cy="270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 b="55498"/>
          <a:stretch>
            <a:fillRect/>
          </a:stretch>
        </p:blipFill>
        <p:spPr>
          <a:xfrm>
            <a:off x="1343660" y="836930"/>
            <a:ext cx="10128885" cy="2518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5529" y="998610"/>
            <a:ext cx="1037833" cy="4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75" t="12564" r="5305"/>
          <a:stretch>
            <a:fillRect/>
          </a:stretch>
        </p:blipFill>
        <p:spPr>
          <a:xfrm>
            <a:off x="4935220" y="3378200"/>
            <a:ext cx="2724150" cy="323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6" t="44502" r="10678"/>
          <a:stretch>
            <a:fillRect/>
          </a:stretch>
        </p:blipFill>
        <p:spPr>
          <a:xfrm>
            <a:off x="1426845" y="1124585"/>
            <a:ext cx="9338945" cy="314071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63955" y="2072005"/>
            <a:ext cx="499554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9205" y="2874010"/>
            <a:ext cx="98031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27137" y="3655256"/>
            <a:ext cx="1161612" cy="4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75" t="12564" r="5305"/>
          <a:stretch>
            <a:fillRect/>
          </a:stretch>
        </p:blipFill>
        <p:spPr>
          <a:xfrm>
            <a:off x="4871720" y="3933190"/>
            <a:ext cx="2274570" cy="270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764540"/>
            <a:ext cx="10056540" cy="2475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2202815" y="3429000"/>
            <a:ext cx="7943850" cy="28771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1004570"/>
            <a:ext cx="10128930" cy="2557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4325" y="2130112"/>
            <a:ext cx="9207204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3368" y="2912463"/>
            <a:ext cx="2580302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2207895" y="3501390"/>
            <a:ext cx="7943850" cy="287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268730"/>
            <a:ext cx="10056540" cy="41433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2204720"/>
            <a:ext cx="10056540" cy="2480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3260" y="3320415"/>
            <a:ext cx="95224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6866" y="4112613"/>
            <a:ext cx="2085188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4195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8775" y="1598292"/>
            <a:ext cx="333249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0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567478"/>
            <a:ext cx="361813" cy="39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490883"/>
            <a:ext cx="428463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53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2620645" y="2853055"/>
            <a:ext cx="6950710" cy="37890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1796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3825" y="1003770"/>
            <a:ext cx="324792" cy="35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628495"/>
            <a:ext cx="11340000" cy="3532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7547" y="2771194"/>
            <a:ext cx="342769" cy="39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76605"/>
            <a:ext cx="11340000" cy="46995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7" r="41163"/>
          <a:stretch>
            <a:fillRect/>
          </a:stretch>
        </p:blipFill>
        <p:spPr>
          <a:xfrm>
            <a:off x="8400415" y="4293235"/>
            <a:ext cx="2959735" cy="23977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2025-01-18T16:39:28Z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