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3"/>
    <p:sldId id="324" r:id="rId4"/>
    <p:sldId id="369" r:id="rId5"/>
    <p:sldId id="368" r:id="rId6"/>
    <p:sldId id="367" r:id="rId7"/>
    <p:sldId id="366" r:id="rId8"/>
    <p:sldId id="365" r:id="rId9"/>
    <p:sldId id="363" r:id="rId10"/>
    <p:sldId id="362" r:id="rId11"/>
    <p:sldId id="361" r:id="rId12"/>
    <p:sldId id="360" r:id="rId13"/>
    <p:sldId id="358" r:id="rId14"/>
    <p:sldId id="357" r:id="rId15"/>
    <p:sldId id="356" r:id="rId16"/>
    <p:sldId id="355" r:id="rId17"/>
    <p:sldId id="354" r:id="rId18"/>
    <p:sldId id="353" r:id="rId19"/>
    <p:sldId id="352" r:id="rId20"/>
    <p:sldId id="350" r:id="rId21"/>
    <p:sldId id="348" r:id="rId22"/>
    <p:sldId id="347" r:id="rId23"/>
    <p:sldId id="346" r:id="rId24"/>
    <p:sldId id="345" r:id="rId25"/>
    <p:sldId id="343" r:id="rId26"/>
    <p:sldId id="342" r:id="rId27"/>
    <p:sldId id="341" r:id="rId28"/>
    <p:sldId id="340" r:id="rId29"/>
    <p:sldId id="338" r:id="rId30"/>
    <p:sldId id="337" r:id="rId31"/>
    <p:sldId id="336" r:id="rId32"/>
    <p:sldId id="335" r:id="rId33"/>
    <p:sldId id="334" r:id="rId34"/>
    <p:sldId id="333" r:id="rId35"/>
    <p:sldId id="332" r:id="rId36"/>
    <p:sldId id="330" r:id="rId37"/>
    <p:sldId id="329" r:id="rId38"/>
    <p:sldId id="328" r:id="rId39"/>
    <p:sldId id="326" r:id="rId40"/>
    <p:sldId id="325" r:id="rId41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8"/>
        <p:guide pos="38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4470" y="3033395"/>
            <a:ext cx="41624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0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1472404"/>
            <a:ext cx="380856" cy="39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3503930" y="3860800"/>
            <a:ext cx="3641090" cy="2322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35" y="764540"/>
            <a:ext cx="10544810" cy="31146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68"/>
          <a:stretch>
            <a:fillRect/>
          </a:stretch>
        </p:blipFill>
        <p:spPr>
          <a:xfrm>
            <a:off x="8184515" y="3213100"/>
            <a:ext cx="3554730" cy="30607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3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4605" y="1374775"/>
            <a:ext cx="50673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68"/>
          <a:stretch>
            <a:fillRect/>
          </a:stretch>
        </p:blipFill>
        <p:spPr>
          <a:xfrm>
            <a:off x="7896225" y="2564765"/>
            <a:ext cx="3554730" cy="306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628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300222"/>
            <a:ext cx="361813" cy="39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688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620115"/>
            <a:ext cx="866148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0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521443"/>
            <a:ext cx="428463" cy="39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67" t="15021" b="15026"/>
          <a:stretch>
            <a:fillRect/>
          </a:stretch>
        </p:blipFill>
        <p:spPr>
          <a:xfrm>
            <a:off x="8760460" y="3284855"/>
            <a:ext cx="3073400" cy="3070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1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401437"/>
            <a:ext cx="371335" cy="40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67" t="15021" b="15026"/>
          <a:stretch>
            <a:fillRect/>
          </a:stretch>
        </p:blipFill>
        <p:spPr>
          <a:xfrm>
            <a:off x="4511675" y="3213100"/>
            <a:ext cx="3073400" cy="3070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3072130" y="1124585"/>
            <a:ext cx="6013450" cy="2780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3072130" y="4004945"/>
            <a:ext cx="6097270" cy="28003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/>
          <a:stretch>
            <a:fillRect/>
          </a:stretch>
        </p:blipFill>
        <p:spPr>
          <a:xfrm>
            <a:off x="360045" y="1224280"/>
            <a:ext cx="4728255" cy="906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30797"/>
          <a:stretch>
            <a:fillRect/>
          </a:stretch>
        </p:blipFill>
        <p:spPr>
          <a:xfrm>
            <a:off x="4247515" y="2348865"/>
            <a:ext cx="3696970" cy="41262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32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58639" y="2424752"/>
            <a:ext cx="723627" cy="22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1385" y="2424752"/>
            <a:ext cx="733148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7153" y="2786884"/>
            <a:ext cx="1209219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24231" y="2796414"/>
            <a:ext cx="485591" cy="22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96940" y="3376930"/>
            <a:ext cx="96139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1083" y="3844690"/>
            <a:ext cx="1475818" cy="22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91083" y="3844690"/>
            <a:ext cx="1475818" cy="22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80" y="4177385"/>
            <a:ext cx="11340000" cy="242012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284844" y="4186913"/>
            <a:ext cx="523677" cy="2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03887" y="4568034"/>
            <a:ext cx="495113" cy="20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31998" y="4568034"/>
            <a:ext cx="504634" cy="21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84844" y="4930100"/>
            <a:ext cx="504634" cy="20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22325" y="5616118"/>
            <a:ext cx="971183" cy="22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21922" y="5616118"/>
            <a:ext cx="1209219" cy="2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60461" y="5987712"/>
            <a:ext cx="495113" cy="20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626355" y="5987712"/>
            <a:ext cx="514156" cy="20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" y="5025390"/>
            <a:ext cx="323850" cy="141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0160"/>
            <a:ext cx="108969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2061210"/>
            <a:ext cx="75628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30797"/>
          <a:stretch>
            <a:fillRect/>
          </a:stretch>
        </p:blipFill>
        <p:spPr>
          <a:xfrm>
            <a:off x="6888480" y="2924810"/>
            <a:ext cx="3331210" cy="371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9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1595358"/>
            <a:ext cx="371335" cy="39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20115"/>
            <a:ext cx="911084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43660" y="548640"/>
            <a:ext cx="10272440" cy="18395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13"/>
          <a:stretch>
            <a:fillRect/>
          </a:stretch>
        </p:blipFill>
        <p:spPr>
          <a:xfrm>
            <a:off x="4439920" y="2564765"/>
            <a:ext cx="3649345" cy="403733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9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1433782"/>
            <a:ext cx="371334" cy="40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13"/>
          <a:stretch>
            <a:fillRect/>
          </a:stretch>
        </p:blipFill>
        <p:spPr>
          <a:xfrm>
            <a:off x="7963535" y="2294890"/>
            <a:ext cx="3226435" cy="3569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335" y="836930"/>
            <a:ext cx="10231120" cy="2645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1772920"/>
            <a:ext cx="72453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13"/>
          <a:stretch>
            <a:fillRect/>
          </a:stretch>
        </p:blipFill>
        <p:spPr>
          <a:xfrm>
            <a:off x="4751070" y="3397250"/>
            <a:ext cx="2893060" cy="3201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84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76885"/>
            <a:ext cx="10255250" cy="4445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6168390" y="4004945"/>
            <a:ext cx="4268470" cy="269494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95865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8903" y="1706727"/>
            <a:ext cx="313917" cy="33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48360"/>
            <a:ext cx="109067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3432" y="1868660"/>
            <a:ext cx="412094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350"/>
            <a:ext cx="11340000" cy="3949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91352" y="1560671"/>
            <a:ext cx="980705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05106" y="1560671"/>
            <a:ext cx="971183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8632" y="1923198"/>
            <a:ext cx="942619" cy="21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1403" y="1932738"/>
            <a:ext cx="990226" cy="20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06919" y="2295266"/>
            <a:ext cx="1018790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57952" y="2295266"/>
            <a:ext cx="514156" cy="21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3821" y="3354227"/>
            <a:ext cx="485591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68884" y="3716754"/>
            <a:ext cx="266599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20975" y="3716754"/>
            <a:ext cx="495113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30597" y="4079281"/>
            <a:ext cx="723627" cy="21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01378" y="4088822"/>
            <a:ext cx="504634" cy="20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82788" y="4451349"/>
            <a:ext cx="495113" cy="20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568481" y="5138243"/>
            <a:ext cx="485591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62985" y="2993489"/>
            <a:ext cx="495113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4149090"/>
            <a:ext cx="323850" cy="141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6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3595846"/>
            <a:ext cx="380856" cy="39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35" y="1052550"/>
            <a:ext cx="11340000" cy="51510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305"/>
            <a:ext cx="11340000" cy="5189491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840"/>
            <a:ext cx="11340000" cy="4008813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685"/>
            <a:ext cx="11340000" cy="818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363716"/>
            <a:ext cx="380856" cy="385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1199515" y="3113405"/>
            <a:ext cx="7320325" cy="188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6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4285" y="2530475"/>
            <a:ext cx="49847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772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0211" y="2776191"/>
            <a:ext cx="380856" cy="39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48640"/>
            <a:ext cx="10209530" cy="46431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30"/>
          <a:stretch>
            <a:fillRect/>
          </a:stretch>
        </p:blipFill>
        <p:spPr>
          <a:xfrm>
            <a:off x="6456045" y="4077335"/>
            <a:ext cx="2717165" cy="278003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9685"/>
            <a:ext cx="110459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8611" y="2289558"/>
            <a:ext cx="370981" cy="38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30"/>
          <a:stretch>
            <a:fillRect/>
          </a:stretch>
        </p:blipFill>
        <p:spPr>
          <a:xfrm>
            <a:off x="7752080" y="3140710"/>
            <a:ext cx="3248660" cy="3323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7"/>
          <a:stretch>
            <a:fillRect/>
          </a:stretch>
        </p:blipFill>
        <p:spPr>
          <a:xfrm>
            <a:off x="1310005" y="499110"/>
            <a:ext cx="10690860" cy="5679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6415" y="1751330"/>
            <a:ext cx="72390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 r="17667"/>
          <a:stretch>
            <a:fillRect/>
          </a:stretch>
        </p:blipFill>
        <p:spPr>
          <a:xfrm>
            <a:off x="1703705" y="1555115"/>
            <a:ext cx="9072880" cy="3564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7616" y="1621563"/>
            <a:ext cx="1485340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3056" y="1983801"/>
            <a:ext cx="742670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8396" y="1983801"/>
            <a:ext cx="990226" cy="23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39127" y="2346039"/>
            <a:ext cx="742670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5424" y="2708277"/>
            <a:ext cx="1009269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67238" y="3080047"/>
            <a:ext cx="771234" cy="2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05726" y="3451818"/>
            <a:ext cx="714105" cy="2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9429" y="4462272"/>
            <a:ext cx="1218741" cy="23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77061" y="4834042"/>
            <a:ext cx="466549" cy="209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10109" y="4834042"/>
            <a:ext cx="733148" cy="2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62150" y="4834042"/>
            <a:ext cx="733148" cy="2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463800"/>
            <a:ext cx="323850" cy="141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" r="8142"/>
          <a:stretch>
            <a:fillRect/>
          </a:stretch>
        </p:blipFill>
        <p:spPr>
          <a:xfrm>
            <a:off x="983615" y="2133245"/>
            <a:ext cx="10416585" cy="2859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10925" y="2488150"/>
            <a:ext cx="514156" cy="22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3973" y="2497672"/>
            <a:ext cx="504634" cy="20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0446" y="2859500"/>
            <a:ext cx="514156" cy="20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20043" y="2859500"/>
            <a:ext cx="495113" cy="20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10119" y="2859500"/>
            <a:ext cx="495114" cy="21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44073" y="3230849"/>
            <a:ext cx="742670" cy="20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5030" y="3583156"/>
            <a:ext cx="523677" cy="22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38582" y="3964027"/>
            <a:ext cx="723627" cy="20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38582" y="4306812"/>
            <a:ext cx="723627" cy="23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91177" y="4678162"/>
            <a:ext cx="723627" cy="22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204720"/>
            <a:ext cx="323850" cy="141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21360"/>
            <a:ext cx="10701020" cy="5415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333990" cy="3202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3935730" y="3789045"/>
            <a:ext cx="4338320" cy="27673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3289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2601" y="2307717"/>
            <a:ext cx="371334" cy="4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8472170" y="2853055"/>
            <a:ext cx="3641090" cy="2322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3377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20" y="2240527"/>
            <a:ext cx="371335" cy="38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3288030" y="4293235"/>
            <a:ext cx="3641090" cy="2322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2025-01-18T15:04:38Z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