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3"/>
    <p:sldId id="324" r:id="rId4"/>
    <p:sldId id="374" r:id="rId5"/>
    <p:sldId id="373" r:id="rId6"/>
    <p:sldId id="372" r:id="rId7"/>
    <p:sldId id="371" r:id="rId8"/>
    <p:sldId id="428" r:id="rId9"/>
    <p:sldId id="368" r:id="rId10"/>
    <p:sldId id="367" r:id="rId11"/>
    <p:sldId id="366" r:id="rId12"/>
    <p:sldId id="365" r:id="rId13"/>
    <p:sldId id="364" r:id="rId14"/>
    <p:sldId id="362" r:id="rId15"/>
    <p:sldId id="361" r:id="rId16"/>
    <p:sldId id="360" r:id="rId17"/>
    <p:sldId id="359" r:id="rId18"/>
    <p:sldId id="358" r:id="rId19"/>
    <p:sldId id="357" r:id="rId20"/>
    <p:sldId id="356" r:id="rId21"/>
    <p:sldId id="354" r:id="rId22"/>
    <p:sldId id="353" r:id="rId23"/>
    <p:sldId id="352" r:id="rId24"/>
    <p:sldId id="349" r:id="rId25"/>
    <p:sldId id="348" r:id="rId26"/>
    <p:sldId id="347" r:id="rId27"/>
    <p:sldId id="346" r:id="rId28"/>
    <p:sldId id="342" r:id="rId29"/>
    <p:sldId id="341" r:id="rId30"/>
    <p:sldId id="340" r:id="rId31"/>
    <p:sldId id="339" r:id="rId32"/>
    <p:sldId id="337" r:id="rId33"/>
    <p:sldId id="336" r:id="rId34"/>
    <p:sldId id="335" r:id="rId35"/>
    <p:sldId id="334" r:id="rId36"/>
    <p:sldId id="333" r:id="rId37"/>
    <p:sldId id="330" r:id="rId38"/>
    <p:sldId id="329" r:id="rId39"/>
    <p:sldId id="327" r:id="rId40"/>
    <p:sldId id="326" r:id="rId41"/>
    <p:sldId id="325" r:id="rId42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650" y="3000375"/>
            <a:ext cx="636270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3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424107"/>
            <a:ext cx="285642" cy="30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39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109949"/>
            <a:ext cx="352291" cy="30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2924810"/>
            <a:ext cx="3371850" cy="2192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552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3575685" y="2420620"/>
            <a:ext cx="5204460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8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405718"/>
            <a:ext cx="304685" cy="31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4079875" y="3284855"/>
            <a:ext cx="4212590" cy="333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35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62067"/>
            <a:ext cx="342769" cy="30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4079875" y="3284855"/>
            <a:ext cx="4212590" cy="333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2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064038"/>
            <a:ext cx="314205" cy="31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3432175" y="3933190"/>
            <a:ext cx="3412490" cy="2698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54679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0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1424561"/>
            <a:ext cx="352291" cy="31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429000"/>
            <a:ext cx="3361690" cy="304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45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367137"/>
            <a:ext cx="314205" cy="31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2780665"/>
            <a:ext cx="3361690" cy="304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18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3655060" y="3284855"/>
            <a:ext cx="4882515" cy="29133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87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983615" y="1988820"/>
            <a:ext cx="5880145" cy="5886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3792220" y="2601595"/>
            <a:ext cx="4608195" cy="385699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7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357833"/>
            <a:ext cx="314205" cy="30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3655060" y="3284855"/>
            <a:ext cx="4882515" cy="291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7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1405374"/>
            <a:ext cx="352291" cy="30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8816" y="3457768"/>
            <a:ext cx="304685" cy="31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4224020" y="4619625"/>
            <a:ext cx="3751580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62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74090" y="3381375"/>
            <a:ext cx="10560730" cy="12033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6125210" y="4149090"/>
            <a:ext cx="5367020" cy="243268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412875"/>
            <a:ext cx="10560730" cy="3959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8795" y="4913786"/>
            <a:ext cx="2437481" cy="35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127760" y="981075"/>
            <a:ext cx="10560730" cy="2682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7085" y="2527229"/>
            <a:ext cx="9892745" cy="35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7360" y="3166745"/>
            <a:ext cx="919670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3441700" y="3933190"/>
            <a:ext cx="5367020" cy="2432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199515" y="621030"/>
            <a:ext cx="10560730" cy="3796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7404" y="2118073"/>
            <a:ext cx="9873702" cy="35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3075" y="2757170"/>
            <a:ext cx="994854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8165" y="3386455"/>
            <a:ext cx="1001268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8840" y="4035028"/>
            <a:ext cx="3561007" cy="34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6024245" y="4077335"/>
            <a:ext cx="5367020" cy="2432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85900"/>
            <a:ext cx="11340000" cy="21708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900" y="3486150"/>
            <a:ext cx="7950200" cy="31019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271905" y="621030"/>
            <a:ext cx="10632485" cy="2626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3069" y="783116"/>
            <a:ext cx="2618387" cy="40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3648" y="2148902"/>
            <a:ext cx="352292" cy="37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900" y="3486150"/>
            <a:ext cx="7950200" cy="310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127760" y="692785"/>
            <a:ext cx="10488975" cy="3340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02979" y="2133518"/>
            <a:ext cx="1275869" cy="40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6077" y="2820624"/>
            <a:ext cx="866448" cy="343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7485" y="4004945"/>
            <a:ext cx="6775450" cy="2643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199515" y="692785"/>
            <a:ext cx="10560730" cy="3293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1459" y="1513322"/>
            <a:ext cx="285642" cy="38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4330" y="2181225"/>
            <a:ext cx="905446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8640" y="2849245"/>
            <a:ext cx="875792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7485" y="4004945"/>
            <a:ext cx="6775450" cy="2643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8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101775"/>
            <a:ext cx="304685" cy="31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3575685" y="3962400"/>
            <a:ext cx="3178810" cy="266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196975"/>
            <a:ext cx="10416585" cy="1440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3374390" y="2663825"/>
            <a:ext cx="5511800" cy="39052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271905" y="692785"/>
            <a:ext cx="10560730" cy="20205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3374390" y="2663825"/>
            <a:ext cx="5511800" cy="39052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182370" y="764540"/>
            <a:ext cx="10560730" cy="2660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8445" y="897781"/>
            <a:ext cx="866448" cy="33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9831" y="2233001"/>
            <a:ext cx="1723375" cy="352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9680" y="2919686"/>
            <a:ext cx="837884" cy="37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3982720" y="3461385"/>
            <a:ext cx="4226560" cy="2994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2"/>
          <a:stretch>
            <a:fillRect/>
          </a:stretch>
        </p:blipFill>
        <p:spPr>
          <a:xfrm>
            <a:off x="1271905" y="692785"/>
            <a:ext cx="10511790" cy="2080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4630" y="835663"/>
            <a:ext cx="2170882" cy="40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74530" y="1513282"/>
            <a:ext cx="2208966" cy="39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0273" y="2190901"/>
            <a:ext cx="2761209" cy="40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3575685" y="2780665"/>
            <a:ext cx="5143500" cy="3644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11860" y="1484630"/>
            <a:ext cx="10560730" cy="3417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6928" y="1579810"/>
            <a:ext cx="466549" cy="41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1340000" cy="14357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372235" y="2421890"/>
            <a:ext cx="10560730" cy="12636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3209925" y="3756660"/>
            <a:ext cx="5895340" cy="302514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196975"/>
            <a:ext cx="10488975" cy="2093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4210" y="1378320"/>
            <a:ext cx="856926" cy="353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7737" y="2735731"/>
            <a:ext cx="466549" cy="32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3140075" y="3429000"/>
            <a:ext cx="5895340" cy="302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254125" y="764540"/>
            <a:ext cx="10560730" cy="2682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0855" y="1556569"/>
            <a:ext cx="352292" cy="31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818005" y="3500755"/>
            <a:ext cx="8555990" cy="3035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199515" y="621030"/>
            <a:ext cx="10560730" cy="4006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7631" y="792452"/>
            <a:ext cx="3751435" cy="41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6648" y="2175614"/>
            <a:ext cx="285642" cy="3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3250565" y="4669790"/>
            <a:ext cx="5581650" cy="1980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39470" y="1988820"/>
            <a:ext cx="10632440" cy="2781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52069" y="2217137"/>
            <a:ext cx="418942" cy="38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9374" y="2883879"/>
            <a:ext cx="904534" cy="36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7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376843"/>
            <a:ext cx="304685" cy="31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3095625" y="3357245"/>
            <a:ext cx="4038600" cy="3380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67715" y="1829435"/>
            <a:ext cx="10632485" cy="3198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6561" y="3967680"/>
            <a:ext cx="9864180" cy="353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083" y="4588234"/>
            <a:ext cx="6922065" cy="353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2084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2341" y="2094291"/>
            <a:ext cx="352291" cy="31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4079875" y="3281045"/>
            <a:ext cx="4032250" cy="337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1559560" y="1341120"/>
            <a:ext cx="6960280" cy="48875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28190"/>
            <a:ext cx="11340000" cy="730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949347"/>
            <a:ext cx="304685" cy="30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839470" y="2493010"/>
            <a:ext cx="6960280" cy="26866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7" t="15071" r="38621"/>
          <a:stretch>
            <a:fillRect/>
          </a:stretch>
        </p:blipFill>
        <p:spPr>
          <a:xfrm>
            <a:off x="8256270" y="2565400"/>
            <a:ext cx="3515995" cy="3300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7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34519"/>
            <a:ext cx="342769" cy="306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7" t="15071" r="38621"/>
          <a:stretch>
            <a:fillRect/>
          </a:stretch>
        </p:blipFill>
        <p:spPr>
          <a:xfrm>
            <a:off x="4295775" y="2708910"/>
            <a:ext cx="3515995" cy="3300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3365"/>
            <a:ext cx="11340000" cy="13154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2853055"/>
            <a:ext cx="5242560" cy="34086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2025-01-18T11:28:56Z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