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7" r:id="rId5"/>
    <p:sldId id="336" r:id="rId6"/>
    <p:sldId id="335" r:id="rId7"/>
    <p:sldId id="332" r:id="rId8"/>
    <p:sldId id="331" r:id="rId9"/>
    <p:sldId id="330" r:id="rId10"/>
    <p:sldId id="329" r:id="rId11"/>
    <p:sldId id="328" r:id="rId12"/>
    <p:sldId id="327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997200"/>
            <a:ext cx="10800000" cy="5126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479425" y="1196975"/>
            <a:ext cx="8184560" cy="5306695"/>
          </a:xfrm>
          <a:prstGeom prst="rect">
            <a:avLst/>
          </a:prstGeom>
        </p:spPr>
      </p:pic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300" y="1628775"/>
            <a:ext cx="3146425" cy="348996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2493645" y="1529715"/>
            <a:ext cx="27952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54660" y="2465705"/>
            <a:ext cx="584390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89040" y="2465705"/>
            <a:ext cx="207200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688705" y="1557020"/>
            <a:ext cx="3050540" cy="373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78155" y="3401695"/>
            <a:ext cx="83756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99415" y="4410075"/>
            <a:ext cx="6866255" cy="20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551815" y="1224280"/>
            <a:ext cx="8256315" cy="5018405"/>
          </a:xfrm>
          <a:prstGeom prst="rect">
            <a:avLst/>
          </a:prstGeom>
        </p:spPr>
      </p:pic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05" y="1628775"/>
            <a:ext cx="3057525" cy="343535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6456045" y="1268730"/>
            <a:ext cx="209486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905240" y="1557020"/>
            <a:ext cx="2904490" cy="34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7670" y="2277110"/>
            <a:ext cx="840105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8305" y="3289300"/>
            <a:ext cx="725551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13715" y="4756785"/>
            <a:ext cx="34632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92760" y="5603875"/>
            <a:ext cx="709295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1915"/>
            <a:ext cx="11340000" cy="40863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4004945"/>
            <a:ext cx="2590800" cy="25590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692785"/>
            <a:ext cx="10416585" cy="42037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2825" y="1701165"/>
            <a:ext cx="10776585" cy="214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55370" y="4147820"/>
            <a:ext cx="361823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6888480" y="3933190"/>
            <a:ext cx="2592000" cy="268472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4665" y="3995420"/>
            <a:ext cx="2590800" cy="255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1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1105" y="3549650"/>
            <a:ext cx="22256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6875" y="4342130"/>
            <a:ext cx="138049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4293235"/>
            <a:ext cx="2404110" cy="2362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908685"/>
            <a:ext cx="10416585" cy="39808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4149090"/>
            <a:ext cx="2587625" cy="25438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1199515" y="4725035"/>
            <a:ext cx="5448345" cy="8782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729615" y="1484630"/>
            <a:ext cx="10450195" cy="4566285"/>
          </a:xfrm>
          <a:prstGeom prst="rect">
            <a:avLst/>
          </a:prstGeom>
        </p:spPr>
      </p:pic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8650605" y="727075"/>
            <a:ext cx="2778760" cy="286321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3575685" y="1701165"/>
            <a:ext cx="489458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0605" y="908685"/>
            <a:ext cx="2736850" cy="269049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551815" y="2564765"/>
            <a:ext cx="6974205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81025" y="3716020"/>
            <a:ext cx="10806430" cy="208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7" grpId="0" bldLvl="0" animBg="1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95325" y="1224280"/>
            <a:ext cx="10920775" cy="31438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3573145"/>
            <a:ext cx="3455670" cy="29095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621030"/>
            <a:ext cx="10200685" cy="3893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364990"/>
            <a:ext cx="2852420" cy="24015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71"/>
          <a:stretch>
            <a:fillRect/>
          </a:stretch>
        </p:blipFill>
        <p:spPr>
          <a:xfrm>
            <a:off x="1271905" y="666115"/>
            <a:ext cx="10200685" cy="586803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155700" y="2773680"/>
            <a:ext cx="481647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59180" y="3718560"/>
            <a:ext cx="367157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79145" y="4495165"/>
            <a:ext cx="303974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33805" y="5432425"/>
            <a:ext cx="5497830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4509135"/>
            <a:ext cx="668083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2024-12-18T14:56:30Z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