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86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701165"/>
            <a:ext cx="98679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3284855"/>
            <a:ext cx="10020300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234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30389"/>
            <a:ext cx="371335" cy="40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1"/>
          <a:stretch>
            <a:fillRect/>
          </a:stretch>
        </p:blipFill>
        <p:spPr>
          <a:xfrm>
            <a:off x="5088255" y="4077335"/>
            <a:ext cx="215709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745163"/>
            <a:ext cx="437984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5" r="25288"/>
          <a:stretch>
            <a:fillRect/>
          </a:stretch>
        </p:blipFill>
        <p:spPr>
          <a:xfrm>
            <a:off x="1859915" y="1917065"/>
            <a:ext cx="8472170" cy="31267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265290"/>
            <a:ext cx="371335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53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764540"/>
            <a:ext cx="10488975" cy="3963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3323" y="2088473"/>
            <a:ext cx="437984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4" b="55506"/>
          <a:stretch>
            <a:fillRect/>
          </a:stretch>
        </p:blipFill>
        <p:spPr>
          <a:xfrm>
            <a:off x="4224020" y="4653280"/>
            <a:ext cx="296164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301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70" y="2278767"/>
            <a:ext cx="342770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61069"/>
            <a:ext cx="437984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65"/>
          <a:stretch>
            <a:fillRect/>
          </a:stretch>
        </p:blipFill>
        <p:spPr>
          <a:xfrm>
            <a:off x="360045" y="981075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r="48146"/>
          <a:stretch>
            <a:fillRect/>
          </a:stretch>
        </p:blipFill>
        <p:spPr>
          <a:xfrm>
            <a:off x="4396105" y="3905885"/>
            <a:ext cx="3399790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64194"/>
          <a:stretch>
            <a:fillRect/>
          </a:stretch>
        </p:blipFill>
        <p:spPr>
          <a:xfrm>
            <a:off x="839515" y="1341400"/>
            <a:ext cx="10500315" cy="179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257" y="2446981"/>
            <a:ext cx="361813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r="48146"/>
          <a:stretch>
            <a:fillRect/>
          </a:stretch>
        </p:blipFill>
        <p:spPr>
          <a:xfrm>
            <a:off x="4368165" y="3068955"/>
            <a:ext cx="3399790" cy="27660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8" r="10678"/>
          <a:stretch>
            <a:fillRect/>
          </a:stretch>
        </p:blipFill>
        <p:spPr>
          <a:xfrm>
            <a:off x="1055370" y="6093740"/>
            <a:ext cx="10128930" cy="63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3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015247"/>
            <a:ext cx="380856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1012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8892" y="6174796"/>
            <a:ext cx="582500" cy="36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1950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18550" y="3378835"/>
            <a:ext cx="19818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505"/>
            <a:ext cx="103495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9035" y="5629910"/>
            <a:ext cx="22796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96669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2889" y="5902940"/>
            <a:ext cx="292198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767715" y="1412875"/>
            <a:ext cx="10344830" cy="41706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1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844675"/>
            <a:ext cx="10416585" cy="32346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844675"/>
            <a:ext cx="10416585" cy="2971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0140" y="3995420"/>
            <a:ext cx="315341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22" r="8142"/>
          <a:stretch>
            <a:fillRect/>
          </a:stretch>
        </p:blipFill>
        <p:spPr>
          <a:xfrm>
            <a:off x="887730" y="1844955"/>
            <a:ext cx="10416585" cy="286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2269" y="2999548"/>
            <a:ext cx="2028060" cy="4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4820" y="3869690"/>
            <a:ext cx="22891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412875"/>
            <a:ext cx="10416585" cy="42602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0180" y="3323590"/>
            <a:ext cx="57975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90015"/>
            <a:ext cx="11340000" cy="19787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51280" y="2068830"/>
            <a:ext cx="20935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9720" y="2068830"/>
            <a:ext cx="27857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345" y="2863215"/>
            <a:ext cx="2389505" cy="277368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/>
          <a:stretch>
            <a:fillRect/>
          </a:stretch>
        </p:blipFill>
        <p:spPr>
          <a:xfrm>
            <a:off x="407670" y="5455285"/>
            <a:ext cx="8857025" cy="10090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825055" y="5877822"/>
            <a:ext cx="495113" cy="25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42135"/>
            <a:ext cx="11340000" cy="377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3107" y="2790117"/>
            <a:ext cx="209471" cy="3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9984" y="3714195"/>
            <a:ext cx="342769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2679" y="4657326"/>
            <a:ext cx="323727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3321050"/>
            <a:ext cx="22777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300"/>
            <a:ext cx="11340000" cy="21301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62367" y="5390345"/>
            <a:ext cx="314206" cy="39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3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797347"/>
            <a:ext cx="380856" cy="3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5613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5893" y="985461"/>
            <a:ext cx="345837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2024-12-19T13:56:42Z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