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145" y="3124200"/>
            <a:ext cx="10125075" cy="60960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5203190" y="2884805"/>
            <a:ext cx="302895" cy="117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6"/>
          <a:stretch>
            <a:fillRect/>
          </a:stretch>
        </p:blipFill>
        <p:spPr>
          <a:xfrm>
            <a:off x="2135505" y="1341120"/>
            <a:ext cx="8040415" cy="44011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97405" y="3322320"/>
            <a:ext cx="780669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97405" y="4236720"/>
            <a:ext cx="873061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35505" y="5141595"/>
            <a:ext cx="395986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1631950" y="1412875"/>
            <a:ext cx="9192305" cy="365125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593819" y="2661432"/>
            <a:ext cx="2351788" cy="44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93850" y="3606165"/>
            <a:ext cx="6670040" cy="1296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>
            <a:fillRect/>
          </a:stretch>
        </p:blipFill>
        <p:spPr>
          <a:xfrm>
            <a:off x="2712085" y="1412875"/>
            <a:ext cx="6671990" cy="3709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73985" y="3491230"/>
            <a:ext cx="619760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73985" y="4406265"/>
            <a:ext cx="6339840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9"/>
          <a:stretch>
            <a:fillRect/>
          </a:stretch>
        </p:blipFill>
        <p:spPr>
          <a:xfrm>
            <a:off x="2832100" y="1388745"/>
            <a:ext cx="6528480" cy="440118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409190" y="2329815"/>
            <a:ext cx="279336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86685" y="3398520"/>
            <a:ext cx="724408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794000" y="4286885"/>
            <a:ext cx="6990715" cy="143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30"/>
          <a:stretch>
            <a:fillRect/>
          </a:stretch>
        </p:blipFill>
        <p:spPr>
          <a:xfrm>
            <a:off x="2030095" y="807085"/>
            <a:ext cx="8256315" cy="586803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996440" y="3635375"/>
            <a:ext cx="851662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803400" y="4469130"/>
            <a:ext cx="636270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96386" y="5369869"/>
            <a:ext cx="5032642" cy="1203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8"/>
          <a:stretch>
            <a:fillRect/>
          </a:stretch>
        </p:blipFill>
        <p:spPr>
          <a:xfrm>
            <a:off x="2495550" y="764540"/>
            <a:ext cx="717618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61260" y="2780030"/>
            <a:ext cx="7291070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6075" y="3500755"/>
            <a:ext cx="297815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61260" y="4463415"/>
            <a:ext cx="545401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61512" y="5373616"/>
            <a:ext cx="5081938" cy="1216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78"/>
          <a:stretch>
            <a:fillRect/>
          </a:stretch>
        </p:blipFill>
        <p:spPr>
          <a:xfrm>
            <a:off x="1751965" y="2564765"/>
            <a:ext cx="8688750" cy="195516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7"/>
          <a:stretch>
            <a:fillRect/>
          </a:stretch>
        </p:blipFill>
        <p:spPr>
          <a:xfrm>
            <a:off x="2097405" y="908685"/>
            <a:ext cx="7896270" cy="550291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059305" y="1986280"/>
            <a:ext cx="855281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59305" y="2949575"/>
            <a:ext cx="3294380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769110" y="3865245"/>
            <a:ext cx="678942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059305" y="4885690"/>
            <a:ext cx="7218045" cy="1354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9" grpId="0" bldLvl="0" animBg="1"/>
      <p:bldP spid="2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4"/>
          <a:stretch>
            <a:fillRect/>
          </a:stretch>
        </p:blipFill>
        <p:spPr>
          <a:xfrm>
            <a:off x="2999740" y="1701165"/>
            <a:ext cx="6168435" cy="36709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61640" y="3722370"/>
            <a:ext cx="724979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61609" y="4666062"/>
            <a:ext cx="2808816" cy="476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4"/>
          <a:stretch>
            <a:fillRect/>
          </a:stretch>
        </p:blipFill>
        <p:spPr>
          <a:xfrm>
            <a:off x="1919605" y="1341120"/>
            <a:ext cx="8328705" cy="464248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968375" y="2522855"/>
            <a:ext cx="502666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16330" y="3378200"/>
            <a:ext cx="9026525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881505" y="4477385"/>
            <a:ext cx="7249795" cy="1363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2" grpId="0" bldLvl="0" animBg="1"/>
      <p:bldP spid="2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0"/>
          <a:stretch>
            <a:fillRect/>
          </a:stretch>
        </p:blipFill>
        <p:spPr>
          <a:xfrm>
            <a:off x="1775460" y="1557020"/>
            <a:ext cx="8544605" cy="36912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37360" y="3655060"/>
            <a:ext cx="681609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37360" y="4570730"/>
            <a:ext cx="975042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32" r="46875"/>
          <a:stretch>
            <a:fillRect/>
          </a:stretch>
        </p:blipFill>
        <p:spPr>
          <a:xfrm>
            <a:off x="3143885" y="981075"/>
            <a:ext cx="6024245" cy="556958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971800" y="2411095"/>
            <a:ext cx="6957695" cy="106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105785" y="3917950"/>
            <a:ext cx="6775450" cy="2561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2024-12-18T12:06:33Z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