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800000" cy="6083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105" y="1701165"/>
            <a:ext cx="6240190" cy="27800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631950" y="1196975"/>
            <a:ext cx="9120550" cy="47758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3850" y="2216785"/>
            <a:ext cx="55530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50" y="3122295"/>
            <a:ext cx="94475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97755" y="4027805"/>
            <a:ext cx="426529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93850" y="5381625"/>
            <a:ext cx="84626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75460" y="1917065"/>
            <a:ext cx="8616360" cy="24517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908685"/>
            <a:ext cx="9408840" cy="5012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7315" y="2070735"/>
            <a:ext cx="52984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2976245"/>
            <a:ext cx="962279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00680" y="3881755"/>
            <a:ext cx="7835900" cy="133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77284" y="5291908"/>
            <a:ext cx="7512392" cy="4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1628775"/>
            <a:ext cx="5520100" cy="30092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052830"/>
            <a:ext cx="9336450" cy="52863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49705" y="2291080"/>
            <a:ext cx="575183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49705" y="3253105"/>
            <a:ext cx="938466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877435" y="4215130"/>
            <a:ext cx="418973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49705" y="5624830"/>
            <a:ext cx="79806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2130" y="1196975"/>
            <a:ext cx="6096045" cy="3998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030" y="3410585"/>
            <a:ext cx="65062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030" y="4374515"/>
            <a:ext cx="53867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701165"/>
            <a:ext cx="9336450" cy="29273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382135" y="2797175"/>
            <a:ext cx="516064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9674" y="4075069"/>
            <a:ext cx="4275113" cy="4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999740" y="1052830"/>
            <a:ext cx="6096045" cy="468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1640" y="4007485"/>
            <a:ext cx="60629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1640" y="4970145"/>
            <a:ext cx="49472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988820"/>
            <a:ext cx="9552350" cy="24587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95550" y="2853055"/>
            <a:ext cx="8399780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1343660" y="4653280"/>
            <a:ext cx="6528480" cy="9836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9515" y="4918075"/>
            <a:ext cx="839978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99740" y="1917065"/>
            <a:ext cx="6168435" cy="25552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59560" y="1124585"/>
            <a:ext cx="9048795" cy="4943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460" y="2219325"/>
            <a:ext cx="52025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60" y="3133725"/>
            <a:ext cx="918527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4440" y="4038600"/>
            <a:ext cx="383730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1460" y="5438775"/>
            <a:ext cx="827722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2024-12-18T11:44:19Z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