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61" r:id="rId4"/>
    <p:sldId id="359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7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40050" y="2781300"/>
            <a:ext cx="6311945" cy="1116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3"/>
          <a:stretch>
            <a:fillRect/>
          </a:stretch>
        </p:blipFill>
        <p:spPr>
          <a:xfrm>
            <a:off x="767715" y="1124585"/>
            <a:ext cx="10833780" cy="512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6687" y="2097165"/>
            <a:ext cx="257078" cy="29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6133" y="3537380"/>
            <a:ext cx="257078" cy="29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0969" y="5025284"/>
            <a:ext cx="3037329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254" y="5740623"/>
            <a:ext cx="447506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5856" y="5740623"/>
            <a:ext cx="4579798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628775"/>
            <a:ext cx="10776630" cy="1303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7525" y="2468880"/>
            <a:ext cx="6978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810" y="2781300"/>
            <a:ext cx="174498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10" y="1224000"/>
            <a:ext cx="11340000" cy="752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2255" y="1500505"/>
            <a:ext cx="15182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585" y="4069715"/>
            <a:ext cx="2711450" cy="26168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81990" y="1988820"/>
            <a:ext cx="10776630" cy="2809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52776" y="4292989"/>
            <a:ext cx="647455" cy="2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772920"/>
            <a:ext cx="10776630" cy="2863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7446" y="2602888"/>
            <a:ext cx="1637682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2861" y="4110696"/>
            <a:ext cx="457027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2999740" y="1268730"/>
            <a:ext cx="6024290" cy="4671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04590" y="3789680"/>
            <a:ext cx="457581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3595" y="4976495"/>
            <a:ext cx="236537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8234" y="5615220"/>
            <a:ext cx="618891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2927985" y="1196975"/>
            <a:ext cx="5735955" cy="446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9885" y="2477770"/>
            <a:ext cx="521335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2275" y="3861435"/>
            <a:ext cx="40017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90035" y="4926965"/>
            <a:ext cx="13042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308219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485" y="2199656"/>
            <a:ext cx="4751183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1092" y="2838997"/>
            <a:ext cx="2542216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1092" y="3440168"/>
            <a:ext cx="1799546" cy="35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044950"/>
            <a:ext cx="33870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1193800" y="4476750"/>
            <a:ext cx="4151675" cy="12947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83615" y="4719320"/>
            <a:ext cx="338709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0" y="5300980"/>
            <a:ext cx="51123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9"/>
          <a:stretch>
            <a:fillRect/>
          </a:stretch>
        </p:blipFill>
        <p:spPr>
          <a:xfrm>
            <a:off x="1440815" y="638810"/>
            <a:ext cx="9287510" cy="61201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83740" y="1844675"/>
            <a:ext cx="220789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91690" y="2349500"/>
            <a:ext cx="51142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065" y="2898775"/>
            <a:ext cx="320548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83105" y="3504565"/>
            <a:ext cx="36087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56105" y="4387215"/>
            <a:ext cx="690943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30400" y="4937125"/>
            <a:ext cx="294449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09775" y="5532120"/>
            <a:ext cx="39204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71040" y="6353810"/>
            <a:ext cx="654304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47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485" y="3315748"/>
            <a:ext cx="6588816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0" y="3954145"/>
            <a:ext cx="26085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0790" y="4613275"/>
            <a:ext cx="36849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341120"/>
            <a:ext cx="10200685" cy="3702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580" y="2909570"/>
            <a:ext cx="90735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549" y="3783906"/>
            <a:ext cx="5084433" cy="38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549" y="4547364"/>
            <a:ext cx="4256070" cy="38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8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395"/>
            <a:ext cx="11340000" cy="4058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82" y="2101628"/>
            <a:ext cx="266599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2875" y="4712069"/>
            <a:ext cx="342770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124305"/>
            <a:ext cx="11340000" cy="29498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061" r="8482"/>
          <a:stretch>
            <a:fillRect/>
          </a:stretch>
        </p:blipFill>
        <p:spPr>
          <a:xfrm>
            <a:off x="4295775" y="4077335"/>
            <a:ext cx="3784600" cy="24834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2708910"/>
            <a:ext cx="9984785" cy="2896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3546952"/>
            <a:ext cx="6055617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4175760"/>
            <a:ext cx="10575925" cy="18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7031990" y="1052830"/>
            <a:ext cx="3935775" cy="28549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t="-1833" r="-992"/>
          <a:stretch>
            <a:fillRect/>
          </a:stretch>
        </p:blipFill>
        <p:spPr>
          <a:xfrm>
            <a:off x="6978650" y="1158875"/>
            <a:ext cx="4061460" cy="276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8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355" y="3644900"/>
            <a:ext cx="346329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559560" y="775970"/>
            <a:ext cx="10200685" cy="566356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521429" y="937785"/>
            <a:ext cx="4655969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21429" y="1548025"/>
            <a:ext cx="3989471" cy="35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62075" y="2196465"/>
            <a:ext cx="37204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04900" y="2844800"/>
            <a:ext cx="25019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86510" y="3464560"/>
            <a:ext cx="38817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521429" y="4074802"/>
            <a:ext cx="1875717" cy="35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521429" y="4732717"/>
            <a:ext cx="3056372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88110" y="5361940"/>
            <a:ext cx="42564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54430" y="5991225"/>
            <a:ext cx="441388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81653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557020"/>
            <a:ext cx="10200685" cy="3698875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475" b="82190"/>
          <a:stretch>
            <a:fillRect/>
          </a:stretch>
        </p:blipFill>
        <p:spPr>
          <a:xfrm>
            <a:off x="7608570" y="4293235"/>
            <a:ext cx="1080135" cy="657225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2" r="50688" b="53196"/>
          <a:stretch>
            <a:fillRect/>
          </a:stretch>
        </p:blipFill>
        <p:spPr>
          <a:xfrm>
            <a:off x="983615" y="5157470"/>
            <a:ext cx="5591810" cy="863600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0" r="62537" b="37572"/>
          <a:stretch>
            <a:fillRect/>
          </a:stretch>
        </p:blipFill>
        <p:spPr>
          <a:xfrm>
            <a:off x="6671945" y="5300980"/>
            <a:ext cx="4248150" cy="432435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1" r="63170" b="20743"/>
          <a:stretch>
            <a:fillRect/>
          </a:stretch>
        </p:blipFill>
        <p:spPr>
          <a:xfrm>
            <a:off x="945515" y="6021070"/>
            <a:ext cx="4176395" cy="46482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945515" y="2386330"/>
            <a:ext cx="660781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05205" y="3564255"/>
            <a:ext cx="6547485" cy="1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1765300"/>
            <a:ext cx="3258820" cy="318516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168390" y="4507230"/>
            <a:ext cx="26435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5177790"/>
            <a:ext cx="105600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205" y="5913120"/>
            <a:ext cx="105600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1" grpId="0" bldLvl="0" animBg="1"/>
      <p:bldP spid="32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911860" y="1076960"/>
            <a:ext cx="10849020" cy="2697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355" y="3755390"/>
            <a:ext cx="5260340" cy="1767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75266"/>
          <a:stretch>
            <a:fillRect/>
          </a:stretch>
        </p:blipFill>
        <p:spPr>
          <a:xfrm>
            <a:off x="1631950" y="5469255"/>
            <a:ext cx="10200640" cy="1340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7460" y="5589270"/>
            <a:ext cx="1205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4740" y="5641975"/>
            <a:ext cx="1205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1945" y="6309360"/>
            <a:ext cx="5270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3" r="10046" b="-469"/>
          <a:stretch>
            <a:fillRect/>
          </a:stretch>
        </p:blipFill>
        <p:spPr>
          <a:xfrm>
            <a:off x="1055370" y="1412875"/>
            <a:ext cx="10200640" cy="3960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4941570"/>
            <a:ext cx="5260340" cy="176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415415" y="1557020"/>
            <a:ext cx="8400460" cy="35991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377284" y="2432770"/>
            <a:ext cx="3703828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7284" y="3051705"/>
            <a:ext cx="6531687" cy="3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94130" y="3689985"/>
            <a:ext cx="836676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77284" y="4727590"/>
            <a:ext cx="4913047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r="43700"/>
          <a:stretch>
            <a:fillRect/>
          </a:stretch>
        </p:blipFill>
        <p:spPr>
          <a:xfrm>
            <a:off x="8112125" y="1341120"/>
            <a:ext cx="2880360" cy="24199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55299"/>
          <a:stretch>
            <a:fillRect/>
          </a:stretch>
        </p:blipFill>
        <p:spPr>
          <a:xfrm>
            <a:off x="8068310" y="1521460"/>
            <a:ext cx="2875915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911860" y="1562735"/>
            <a:ext cx="6168435" cy="386842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873729" y="2381840"/>
            <a:ext cx="5255818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73729" y="3010670"/>
            <a:ext cx="1856675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3729" y="3649028"/>
            <a:ext cx="1837632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3729" y="4306442"/>
            <a:ext cx="4627405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3760" y="4944745"/>
            <a:ext cx="67919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r="43700"/>
          <a:stretch>
            <a:fillRect/>
          </a:stretch>
        </p:blipFill>
        <p:spPr>
          <a:xfrm>
            <a:off x="7752080" y="1835785"/>
            <a:ext cx="2880360" cy="24199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 l="55299"/>
          <a:stretch>
            <a:fillRect/>
          </a:stretch>
        </p:blipFill>
        <p:spPr>
          <a:xfrm>
            <a:off x="7680325" y="1988820"/>
            <a:ext cx="2875915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178834"/>
            <a:ext cx="276120" cy="2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030"/>
            <a:ext cx="11340000" cy="2577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916" y="5388221"/>
            <a:ext cx="333249" cy="2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510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1525618"/>
            <a:ext cx="333249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879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63" y="2807398"/>
            <a:ext cx="295163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4414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61" y="3637468"/>
            <a:ext cx="276120" cy="2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36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3648926"/>
            <a:ext cx="342770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83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208" y="2365586"/>
            <a:ext cx="295163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3" b="67528"/>
          <a:stretch>
            <a:fillRect/>
          </a:stretch>
        </p:blipFill>
        <p:spPr>
          <a:xfrm>
            <a:off x="1127760" y="692785"/>
            <a:ext cx="10296525" cy="201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193925"/>
            <a:ext cx="5778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34793" r="17327" b="33901"/>
          <a:stretch>
            <a:fillRect/>
          </a:stretch>
        </p:blipFill>
        <p:spPr>
          <a:xfrm>
            <a:off x="3228975" y="2742565"/>
            <a:ext cx="6163310" cy="1733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t="68422" r="5327"/>
          <a:stretch>
            <a:fillRect/>
          </a:stretch>
        </p:blipFill>
        <p:spPr>
          <a:xfrm>
            <a:off x="1847850" y="4465320"/>
            <a:ext cx="9576390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