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3109595"/>
            <a:ext cx="77152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04440"/>
            <a:ext cx="11340000" cy="2141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340" y="2586817"/>
            <a:ext cx="371335" cy="41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4747603"/>
            <a:ext cx="1228261" cy="4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7332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7617" y="3919809"/>
            <a:ext cx="360478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785287"/>
            <a:ext cx="380856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17370"/>
            <a:ext cx="11340000" cy="382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3508" y="2804406"/>
            <a:ext cx="428463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75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4170025"/>
            <a:ext cx="371334" cy="40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44"/>
          <a:stretch>
            <a:fillRect/>
          </a:stretch>
        </p:blipFill>
        <p:spPr>
          <a:xfrm>
            <a:off x="551815" y="989965"/>
            <a:ext cx="11115040" cy="373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7188" y="4073188"/>
            <a:ext cx="2501138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9" t="67346" r="12545"/>
          <a:stretch>
            <a:fillRect/>
          </a:stretch>
        </p:blipFill>
        <p:spPr>
          <a:xfrm>
            <a:off x="1775460" y="4797425"/>
            <a:ext cx="8496935" cy="191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25"/>
          <a:stretch>
            <a:fillRect/>
          </a:stretch>
        </p:blipFill>
        <p:spPr>
          <a:xfrm>
            <a:off x="2435860" y="764540"/>
            <a:ext cx="732032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0405" y="4392295"/>
            <a:ext cx="572643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0405" y="5253355"/>
            <a:ext cx="53174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5175" y="6123305"/>
            <a:ext cx="64554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631950" y="1052830"/>
            <a:ext cx="8904650" cy="4916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850" y="3672840"/>
            <a:ext cx="656653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850" y="4558665"/>
            <a:ext cx="611568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19" y="5463661"/>
            <a:ext cx="6817329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0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557020"/>
            <a:ext cx="10344830" cy="3626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981075"/>
            <a:ext cx="9552350" cy="53644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584065" y="1124585"/>
            <a:ext cx="31991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24470" y="1124585"/>
            <a:ext cx="34778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1917065"/>
            <a:ext cx="17932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885" y="1927225"/>
            <a:ext cx="387096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3585" y="1917065"/>
            <a:ext cx="43141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075" y="2991485"/>
            <a:ext cx="658304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560" y="3886835"/>
            <a:ext cx="4051935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5649595"/>
            <a:ext cx="427291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2277110"/>
            <a:ext cx="8328705" cy="16649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81505" y="3329305"/>
            <a:ext cx="91217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66" r="8556" b="-766"/>
          <a:stretch>
            <a:fillRect/>
          </a:stretch>
        </p:blipFill>
        <p:spPr>
          <a:xfrm>
            <a:off x="983615" y="1557020"/>
            <a:ext cx="10344830" cy="35648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341120"/>
            <a:ext cx="10416585" cy="3699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4913" y="2523203"/>
            <a:ext cx="1951889" cy="4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20641"/>
          <a:stretch>
            <a:fillRect/>
          </a:stretch>
        </p:blipFill>
        <p:spPr>
          <a:xfrm>
            <a:off x="2207895" y="836930"/>
            <a:ext cx="7824470" cy="56076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74875" y="1980565"/>
            <a:ext cx="80162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04645" y="2888615"/>
            <a:ext cx="320230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74736" y="4421994"/>
            <a:ext cx="2193782" cy="113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74736" y="6005028"/>
            <a:ext cx="1465281" cy="30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3" r="5599"/>
          <a:stretch>
            <a:fillRect/>
          </a:stretch>
        </p:blipFill>
        <p:spPr>
          <a:xfrm>
            <a:off x="767715" y="1341400"/>
            <a:ext cx="10704875" cy="507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4345" y="1465559"/>
            <a:ext cx="437984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5579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4464" y="2730963"/>
            <a:ext cx="288905" cy="33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5052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4806" y="4926891"/>
            <a:ext cx="1093748" cy="37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4620" y="5853430"/>
            <a:ext cx="185483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7" r="6870"/>
          <a:stretch>
            <a:fillRect/>
          </a:stretch>
        </p:blipFill>
        <p:spPr>
          <a:xfrm>
            <a:off x="1271905" y="836575"/>
            <a:ext cx="10560730" cy="54461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33774" y="4519679"/>
            <a:ext cx="10464030" cy="4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54265" y="5520055"/>
            <a:ext cx="28441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997200"/>
            <a:ext cx="7277100" cy="10528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783840" y="2708910"/>
            <a:ext cx="66636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2063750" y="692785"/>
            <a:ext cx="5880145" cy="3027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712085" y="3717925"/>
            <a:ext cx="7392080" cy="293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3861435"/>
            <a:ext cx="65678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985" y="4987925"/>
            <a:ext cx="57835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6021070"/>
            <a:ext cx="85998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779145"/>
            <a:ext cx="6744380" cy="53816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86050" y="3597910"/>
            <a:ext cx="61512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6050" y="4617085"/>
            <a:ext cx="50628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86050" y="5636260"/>
            <a:ext cx="70599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0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2024-12-20T02:49:11Z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