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33" r:id="rId4"/>
    <p:sldId id="332" r:id="rId5"/>
    <p:sldId id="331" r:id="rId6"/>
    <p:sldId id="328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140710"/>
            <a:ext cx="10800000" cy="6017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t="4227" r="10046"/>
          <a:stretch>
            <a:fillRect/>
          </a:stretch>
        </p:blipFill>
        <p:spPr>
          <a:xfrm>
            <a:off x="1055370" y="1412875"/>
            <a:ext cx="9937115" cy="427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t="5464" r="3063"/>
          <a:stretch>
            <a:fillRect/>
          </a:stretch>
        </p:blipFill>
        <p:spPr>
          <a:xfrm>
            <a:off x="1199515" y="692785"/>
            <a:ext cx="10281920" cy="4287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4294505"/>
            <a:ext cx="6737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t="4712" r="8142"/>
          <a:stretch>
            <a:fillRect/>
          </a:stretch>
        </p:blipFill>
        <p:spPr>
          <a:xfrm>
            <a:off x="4871720" y="4580890"/>
            <a:ext cx="4775200" cy="205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t="4712" r="8142"/>
          <a:stretch>
            <a:fillRect/>
          </a:stretch>
        </p:blipFill>
        <p:spPr>
          <a:xfrm>
            <a:off x="6960235" y="2256155"/>
            <a:ext cx="4775200" cy="2056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r="40525"/>
          <a:stretch>
            <a:fillRect/>
          </a:stretch>
        </p:blipFill>
        <p:spPr>
          <a:xfrm>
            <a:off x="551815" y="1628775"/>
            <a:ext cx="5904820" cy="19056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551815" y="3473450"/>
            <a:ext cx="6960280" cy="202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23570" y="1196975"/>
            <a:ext cx="10704875" cy="4781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27857" y="5378145"/>
            <a:ext cx="2066146" cy="4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69"/>
          <a:stretch>
            <a:fillRect/>
          </a:stretch>
        </p:blipFill>
        <p:spPr>
          <a:xfrm>
            <a:off x="6791960" y="3977640"/>
            <a:ext cx="271018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3980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8337" y="4478571"/>
            <a:ext cx="1475818" cy="44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480" y="4061460"/>
            <a:ext cx="2947035" cy="274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2024-12-19T10:54:34Z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