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0" r:id="rId5"/>
    <p:sldId id="337" r:id="rId6"/>
    <p:sldId id="335" r:id="rId7"/>
    <p:sldId id="334" r:id="rId8"/>
    <p:sldId id="356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124200"/>
            <a:ext cx="10800000" cy="5240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5742"/>
          <a:stretch>
            <a:fillRect/>
          </a:stretch>
        </p:blipFill>
        <p:spPr>
          <a:xfrm>
            <a:off x="983615" y="1341120"/>
            <a:ext cx="10200640" cy="26371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3552190"/>
            <a:ext cx="2877185" cy="24752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42"/>
          <a:stretch>
            <a:fillRect/>
          </a:stretch>
        </p:blipFill>
        <p:spPr>
          <a:xfrm>
            <a:off x="1199515" y="980440"/>
            <a:ext cx="10200685" cy="586803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855345" y="1884045"/>
            <a:ext cx="4442460" cy="192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62050" y="4119245"/>
            <a:ext cx="6284595" cy="124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58875" y="5735320"/>
            <a:ext cx="10389870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3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452792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124585"/>
            <a:ext cx="10200685" cy="53930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196975"/>
            <a:ext cx="10344830" cy="504698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45515" y="3120390"/>
            <a:ext cx="9427845" cy="131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45515" y="4739005"/>
            <a:ext cx="10448290" cy="15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8"/>
          <a:stretch>
            <a:fillRect/>
          </a:stretch>
        </p:blipFill>
        <p:spPr>
          <a:xfrm>
            <a:off x="1366520" y="908685"/>
            <a:ext cx="9480595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96203" y="2578794"/>
            <a:ext cx="6244260" cy="109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31880" y="4084741"/>
            <a:ext cx="2732945" cy="107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25880" y="5511165"/>
            <a:ext cx="9810115" cy="128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368280" cy="33985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040" y="4077335"/>
            <a:ext cx="3424555" cy="24625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2279650" y="1052830"/>
            <a:ext cx="7608615" cy="18440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924810"/>
            <a:ext cx="4009390" cy="32315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283335" y="620395"/>
            <a:ext cx="9624740" cy="3454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2135505" y="4004945"/>
            <a:ext cx="7176180" cy="257619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584065" y="836930"/>
            <a:ext cx="6478905" cy="144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370" y="2493010"/>
            <a:ext cx="3666490" cy="157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9605" y="4221480"/>
            <a:ext cx="7944485" cy="225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350500" cy="60115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51330" y="1557020"/>
            <a:ext cx="8688750" cy="38931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13230" y="2596515"/>
            <a:ext cx="5766435" cy="189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488555" y="2853055"/>
            <a:ext cx="2785110" cy="160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13230" y="4867910"/>
            <a:ext cx="700151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45"/>
          <a:stretch>
            <a:fillRect/>
          </a:stretch>
        </p:blipFill>
        <p:spPr>
          <a:xfrm>
            <a:off x="767715" y="1124585"/>
            <a:ext cx="10800000" cy="26823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933190"/>
            <a:ext cx="2877185" cy="24752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5" t="45400" r="2797"/>
          <a:stretch>
            <a:fillRect/>
          </a:stretch>
        </p:blipFill>
        <p:spPr>
          <a:xfrm>
            <a:off x="1378585" y="692785"/>
            <a:ext cx="9432925" cy="32042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004945"/>
            <a:ext cx="2877185" cy="24752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46" r="8142"/>
          <a:stretch>
            <a:fillRect/>
          </a:stretch>
        </p:blipFill>
        <p:spPr>
          <a:xfrm>
            <a:off x="839470" y="1269010"/>
            <a:ext cx="10416585" cy="763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678940" y="2115820"/>
            <a:ext cx="9453880" cy="28327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45690" y="3335655"/>
            <a:ext cx="4006215" cy="153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9705" y="3335655"/>
            <a:ext cx="2877185" cy="2475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2024-12-18T13:49:44Z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