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6" r:id="rId4"/>
    <p:sldId id="364" r:id="rId5"/>
    <p:sldId id="360" r:id="rId6"/>
    <p:sldId id="359" r:id="rId7"/>
    <p:sldId id="358" r:id="rId8"/>
    <p:sldId id="356" r:id="rId9"/>
    <p:sldId id="355" r:id="rId10"/>
    <p:sldId id="352" r:id="rId11"/>
    <p:sldId id="351" r:id="rId12"/>
    <p:sldId id="350" r:id="rId13"/>
    <p:sldId id="349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408" r:id="rId25"/>
    <p:sldId id="334" r:id="rId26"/>
    <p:sldId id="333" r:id="rId27"/>
    <p:sldId id="332" r:id="rId28"/>
    <p:sldId id="331" r:id="rId29"/>
    <p:sldId id="409" r:id="rId30"/>
    <p:sldId id="330" r:id="rId31"/>
    <p:sldId id="329" r:id="rId32"/>
    <p:sldId id="410" r:id="rId33"/>
    <p:sldId id="328" r:id="rId34"/>
    <p:sldId id="327" r:id="rId35"/>
    <p:sldId id="411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27705" y="2781300"/>
            <a:ext cx="5735955" cy="930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7371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5434" y="3608449"/>
            <a:ext cx="261440" cy="27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1243" r="4877" b="-1243"/>
          <a:stretch>
            <a:fillRect/>
          </a:stretch>
        </p:blipFill>
        <p:spPr>
          <a:xfrm>
            <a:off x="708025" y="2129155"/>
            <a:ext cx="10776630" cy="219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4120" y="3074670"/>
            <a:ext cx="46609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24280"/>
            <a:ext cx="10776630" cy="282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1456" y="3521278"/>
            <a:ext cx="914055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04945"/>
            <a:ext cx="35052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830" y="1224280"/>
            <a:ext cx="10849020" cy="352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5675" y="2149475"/>
            <a:ext cx="38881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4354" y="4248589"/>
            <a:ext cx="1409168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830" y="4065905"/>
            <a:ext cx="2213610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68730"/>
            <a:ext cx="10849020" cy="278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6791" y="3551830"/>
            <a:ext cx="990226" cy="3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30" y="3573145"/>
            <a:ext cx="2542540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1628775"/>
            <a:ext cx="10849020" cy="3434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9016" y="4547272"/>
            <a:ext cx="3903778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628775"/>
            <a:ext cx="10849020" cy="350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5506" y="2544039"/>
            <a:ext cx="599848" cy="3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7849" y="4623089"/>
            <a:ext cx="999748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1196975"/>
            <a:ext cx="10920775" cy="4836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51290" y="3279775"/>
            <a:ext cx="16357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3425" y="4010025"/>
            <a:ext cx="16960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4860" y="4153837"/>
            <a:ext cx="999748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43725" y="4857750"/>
            <a:ext cx="45910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8285" y="4964666"/>
            <a:ext cx="390377" cy="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24" b="69322"/>
          <a:stretch>
            <a:fillRect/>
          </a:stretch>
        </p:blipFill>
        <p:spPr>
          <a:xfrm>
            <a:off x="695325" y="1196975"/>
            <a:ext cx="10800000" cy="2169489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1" r="52936" b="41099"/>
          <a:stretch>
            <a:fillRect/>
          </a:stretch>
        </p:blipFill>
        <p:spPr>
          <a:xfrm>
            <a:off x="1343660" y="3429000"/>
            <a:ext cx="5796280" cy="19786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357245"/>
            <a:ext cx="3616960" cy="30587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72870" y="3514725"/>
            <a:ext cx="24644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97630" y="3514725"/>
            <a:ext cx="24644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4221480"/>
            <a:ext cx="27647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97630" y="4221480"/>
            <a:ext cx="34010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4894580"/>
            <a:ext cx="5302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9605" y="4884420"/>
            <a:ext cx="49745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3"/>
          <a:stretch>
            <a:fillRect/>
          </a:stretch>
        </p:blipFill>
        <p:spPr>
          <a:xfrm>
            <a:off x="1343660" y="692785"/>
            <a:ext cx="106324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6055" y="1590954"/>
            <a:ext cx="981995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085" y="2265045"/>
            <a:ext cx="14986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42465" y="4932045"/>
            <a:ext cx="601916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560" y="5517515"/>
            <a:ext cx="601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3705" y="6093460"/>
            <a:ext cx="601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40" y="1396720"/>
            <a:ext cx="11340000" cy="6702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930"/>
            <a:ext cx="11340000" cy="3504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27" y="2251375"/>
            <a:ext cx="266599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27" y="4374836"/>
            <a:ext cx="266599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340487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9" r="10678" b="19938"/>
          <a:stretch>
            <a:fillRect/>
          </a:stretch>
        </p:blipFill>
        <p:spPr>
          <a:xfrm>
            <a:off x="8708390" y="3357245"/>
            <a:ext cx="3136900" cy="31134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93140" y="1484630"/>
            <a:ext cx="10128930" cy="38887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55009" y="2971299"/>
            <a:ext cx="4817833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5009" y="3600393"/>
            <a:ext cx="5598589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5009" y="4229488"/>
            <a:ext cx="6674508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5009" y="4953899"/>
            <a:ext cx="2342267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21761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76609"/>
          <a:stretch>
            <a:fillRect/>
          </a:stretch>
        </p:blipFill>
        <p:spPr>
          <a:xfrm>
            <a:off x="1343660" y="3284855"/>
            <a:ext cx="10128885" cy="648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3573145"/>
            <a:ext cx="2945130" cy="29419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91" r="10678"/>
          <a:stretch>
            <a:fillRect/>
          </a:stretch>
        </p:blipFill>
        <p:spPr>
          <a:xfrm>
            <a:off x="1127760" y="1412875"/>
            <a:ext cx="10128885" cy="1979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429000"/>
            <a:ext cx="2945130" cy="29419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13252"/>
          <a:stretch>
            <a:fillRect/>
          </a:stretch>
        </p:blipFill>
        <p:spPr>
          <a:xfrm>
            <a:off x="1017270" y="1268730"/>
            <a:ext cx="10128930" cy="400522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979139" y="1974368"/>
            <a:ext cx="5398639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79139" y="2603971"/>
            <a:ext cx="4532191" cy="34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79139" y="3262192"/>
            <a:ext cx="2961158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79220" y="3836670"/>
            <a:ext cx="287528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79038" y="4883897"/>
            <a:ext cx="1161612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1359535"/>
            <a:ext cx="348996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1124585"/>
            <a:ext cx="10849020" cy="4070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465" y="4581525"/>
            <a:ext cx="2623820" cy="21380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660" y="981075"/>
            <a:ext cx="10272440" cy="5481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796" y="3173498"/>
            <a:ext cx="999748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529" y="3812242"/>
            <a:ext cx="5074911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529" y="4422385"/>
            <a:ext cx="6979193" cy="35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529" y="5042063"/>
            <a:ext cx="3427707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60" y="5666105"/>
            <a:ext cx="43649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6" b="41560"/>
          <a:stretch>
            <a:fillRect/>
          </a:stretch>
        </p:blipFill>
        <p:spPr>
          <a:xfrm>
            <a:off x="695960" y="1412875"/>
            <a:ext cx="10800000" cy="3791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4581525"/>
            <a:ext cx="11734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6"/>
          <a:stretch>
            <a:fillRect/>
          </a:stretch>
        </p:blipFill>
        <p:spPr>
          <a:xfrm>
            <a:off x="695325" y="2133245"/>
            <a:ext cx="10800000" cy="243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4"/>
          <a:stretch>
            <a:fillRect/>
          </a:stretch>
        </p:blipFill>
        <p:spPr>
          <a:xfrm>
            <a:off x="2352040" y="812800"/>
            <a:ext cx="746447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17256" y="1551453"/>
            <a:ext cx="2918073" cy="28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57425" y="2133600"/>
            <a:ext cx="283845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586605" y="2681605"/>
            <a:ext cx="17862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317115" y="3555365"/>
            <a:ext cx="33261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05355" y="4516120"/>
            <a:ext cx="279527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317256" y="5385213"/>
            <a:ext cx="3621537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807210" y="5984875"/>
            <a:ext cx="60636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207895" y="2672715"/>
            <a:ext cx="235966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201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9729" y="2264601"/>
            <a:ext cx="295163" cy="2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429000"/>
            <a:ext cx="2108200" cy="280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 b="50267"/>
          <a:stretch>
            <a:fillRect/>
          </a:stretch>
        </p:blipFill>
        <p:spPr>
          <a:xfrm>
            <a:off x="695325" y="1196975"/>
            <a:ext cx="10848975" cy="2664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821305" y="3933190"/>
            <a:ext cx="6596380" cy="265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" t="51073" r="4328"/>
          <a:stretch>
            <a:fillRect/>
          </a:stretch>
        </p:blipFill>
        <p:spPr>
          <a:xfrm>
            <a:off x="983615" y="1268730"/>
            <a:ext cx="10200640" cy="2621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6295" y="3312795"/>
            <a:ext cx="301815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821305" y="3933190"/>
            <a:ext cx="6596380" cy="265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268730"/>
            <a:ext cx="10128930" cy="3268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80"/>
          <a:stretch>
            <a:fillRect/>
          </a:stretch>
        </p:blipFill>
        <p:spPr>
          <a:xfrm>
            <a:off x="5088255" y="3933190"/>
            <a:ext cx="2160270" cy="265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27546"/>
          <a:stretch>
            <a:fillRect/>
          </a:stretch>
        </p:blipFill>
        <p:spPr>
          <a:xfrm>
            <a:off x="1199515" y="720090"/>
            <a:ext cx="10128885" cy="335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2794" y="2264355"/>
            <a:ext cx="247556" cy="2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4855" y="3498850"/>
            <a:ext cx="167259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5" r="42849"/>
          <a:stretch>
            <a:fillRect/>
          </a:stretch>
        </p:blipFill>
        <p:spPr>
          <a:xfrm>
            <a:off x="6744335" y="3717290"/>
            <a:ext cx="2338705" cy="285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03" r="10678"/>
          <a:stretch>
            <a:fillRect/>
          </a:stretch>
        </p:blipFill>
        <p:spPr>
          <a:xfrm>
            <a:off x="1055370" y="1484630"/>
            <a:ext cx="10128885" cy="12045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15576" y="2212275"/>
            <a:ext cx="1085440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0" r="13221"/>
          <a:stretch>
            <a:fillRect/>
          </a:stretch>
        </p:blipFill>
        <p:spPr>
          <a:xfrm>
            <a:off x="4799965" y="2924810"/>
            <a:ext cx="2575560" cy="304609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2"/>
          <a:stretch>
            <a:fillRect/>
          </a:stretch>
        </p:blipFill>
        <p:spPr>
          <a:xfrm>
            <a:off x="1296035" y="5976620"/>
            <a:ext cx="7404735" cy="5130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515" y="6093460"/>
            <a:ext cx="80289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825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4" y="2894594"/>
            <a:ext cx="304685" cy="29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933190"/>
            <a:ext cx="2451100" cy="286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2685"/>
            <a:ext cx="11340000" cy="2155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3086432"/>
            <a:ext cx="342770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196975"/>
            <a:ext cx="10849020" cy="353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765" y="2815590"/>
            <a:ext cx="3702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083945" y="4653280"/>
            <a:ext cx="6960280" cy="146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38605"/>
            <a:ext cx="11340000" cy="211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761" y="2173681"/>
            <a:ext cx="276120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357245"/>
            <a:ext cx="2490470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82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0527" y="2862823"/>
            <a:ext cx="266599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635" y="4004945"/>
            <a:ext cx="2350770" cy="261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5056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758" y="3542676"/>
            <a:ext cx="273447" cy="2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4293235"/>
            <a:ext cx="3464560" cy="210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