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2" r:id="rId9"/>
    <p:sldId id="351" r:id="rId10"/>
    <p:sldId id="348" r:id="rId11"/>
    <p:sldId id="347" r:id="rId12"/>
    <p:sldId id="344" r:id="rId13"/>
    <p:sldId id="343" r:id="rId14"/>
    <p:sldId id="342" r:id="rId15"/>
    <p:sldId id="396" r:id="rId16"/>
    <p:sldId id="341" r:id="rId17"/>
    <p:sldId id="337" r:id="rId18"/>
    <p:sldId id="336" r:id="rId19"/>
    <p:sldId id="335" r:id="rId20"/>
    <p:sldId id="334" r:id="rId21"/>
    <p:sldId id="333" r:id="rId22"/>
    <p:sldId id="397" r:id="rId23"/>
    <p:sldId id="398" r:id="rId24"/>
    <p:sldId id="331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428875"/>
            <a:ext cx="9753600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443400"/>
            <a:ext cx="428463" cy="4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6" t="84288"/>
          <a:stretch>
            <a:fillRect/>
          </a:stretch>
        </p:blipFill>
        <p:spPr>
          <a:xfrm>
            <a:off x="959530" y="6021350"/>
            <a:ext cx="5298395" cy="736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11900" y="5229225"/>
            <a:ext cx="505079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90"/>
          <a:stretch>
            <a:fillRect/>
          </a:stretch>
        </p:blipFill>
        <p:spPr>
          <a:xfrm>
            <a:off x="7968615" y="4869180"/>
            <a:ext cx="1750060" cy="1903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1915"/>
            <a:ext cx="11340000" cy="2847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3017" y="3185243"/>
            <a:ext cx="1018790" cy="4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688715"/>
            <a:ext cx="2330450" cy="3034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8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4149090"/>
            <a:ext cx="7200000" cy="26216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9" r="8774" b="59337"/>
          <a:stretch>
            <a:fillRect/>
          </a:stretch>
        </p:blipFill>
        <p:spPr>
          <a:xfrm>
            <a:off x="923925" y="1484630"/>
            <a:ext cx="10344785" cy="1656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9001"/>
          <a:stretch>
            <a:fillRect/>
          </a:stretch>
        </p:blipFill>
        <p:spPr>
          <a:xfrm>
            <a:off x="5015865" y="3141345"/>
            <a:ext cx="2232025" cy="26219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16" r="8142"/>
          <a:stretch>
            <a:fillRect/>
          </a:stretch>
        </p:blipFill>
        <p:spPr>
          <a:xfrm>
            <a:off x="887730" y="1269010"/>
            <a:ext cx="10416585" cy="265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6000" r="33998"/>
          <a:stretch>
            <a:fillRect/>
          </a:stretch>
        </p:blipFill>
        <p:spPr>
          <a:xfrm>
            <a:off x="4944110" y="4004945"/>
            <a:ext cx="2160270" cy="26219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61060" y="1124585"/>
            <a:ext cx="10488975" cy="3738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4289" y="4138310"/>
            <a:ext cx="1028312" cy="4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3717290"/>
            <a:ext cx="2532380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360045" y="1224280"/>
            <a:ext cx="10344830" cy="5291455"/>
          </a:xfrm>
          <a:prstGeom prst="rect">
            <a:avLst/>
          </a:prstGeom>
        </p:spPr>
      </p:pic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215" y="1052550"/>
            <a:ext cx="2232000" cy="268543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rcRect r="69001"/>
          <a:stretch>
            <a:fillRect/>
          </a:stretch>
        </p:blipFill>
        <p:spPr>
          <a:xfrm>
            <a:off x="8976360" y="1224280"/>
            <a:ext cx="2232025" cy="262191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11785" y="2320290"/>
            <a:ext cx="25908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927985" y="2320290"/>
            <a:ext cx="38049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45" y="3255010"/>
            <a:ext cx="84258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4070350"/>
            <a:ext cx="295338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02260" y="5029835"/>
            <a:ext cx="10499090" cy="15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1"/>
          <a:stretch>
            <a:fillRect/>
          </a:stretch>
        </p:blipFill>
        <p:spPr>
          <a:xfrm>
            <a:off x="1271905" y="620395"/>
            <a:ext cx="9840640" cy="586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1484630"/>
            <a:ext cx="2406650" cy="2667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rcRect l="36000" r="33998"/>
          <a:stretch>
            <a:fillRect/>
          </a:stretch>
        </p:blipFill>
        <p:spPr>
          <a:xfrm>
            <a:off x="7536180" y="1557020"/>
            <a:ext cx="2197911" cy="266760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6311900" y="844550"/>
            <a:ext cx="41078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0551160" y="844550"/>
            <a:ext cx="61531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36006" y="1741674"/>
            <a:ext cx="2348392" cy="3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236006" y="2549197"/>
            <a:ext cx="4284472" cy="43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236006" y="3392610"/>
            <a:ext cx="3397102" cy="43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235710" y="4271645"/>
            <a:ext cx="954405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235710" y="5106670"/>
            <a:ext cx="465201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235710" y="5949950"/>
            <a:ext cx="513842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528435" y="5949315"/>
            <a:ext cx="387921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7634"/>
          <a:stretch>
            <a:fillRect/>
          </a:stretch>
        </p:blipFill>
        <p:spPr>
          <a:xfrm>
            <a:off x="1847850" y="791490"/>
            <a:ext cx="8832260" cy="5679160"/>
          </a:xfrm>
          <a:prstGeom prst="rect">
            <a:avLst/>
          </a:prstGeom>
        </p:spPr>
      </p:pic>
      <p:pic>
        <p:nvPicPr>
          <p:cNvPr id="4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630" y="1746885"/>
            <a:ext cx="2406650" cy="266700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4161790" y="836930"/>
            <a:ext cx="579945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811655" y="1746885"/>
            <a:ext cx="386270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811655" y="2594610"/>
            <a:ext cx="474091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628775" y="3405505"/>
            <a:ext cx="24669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210685" y="3402965"/>
            <a:ext cx="240792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811655" y="4279900"/>
            <a:ext cx="484695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811655" y="5088255"/>
            <a:ext cx="786701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811655" y="5974715"/>
            <a:ext cx="950277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26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4666" r="65993"/>
          <a:stretch>
            <a:fillRect/>
          </a:stretch>
        </p:blipFill>
        <p:spPr>
          <a:xfrm>
            <a:off x="4655820" y="3284855"/>
            <a:ext cx="3042920" cy="260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45"/>
          <a:stretch>
            <a:fillRect/>
          </a:stretch>
        </p:blipFill>
        <p:spPr>
          <a:xfrm>
            <a:off x="191770" y="1412875"/>
            <a:ext cx="10518140" cy="864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4" t="20691" r="64405" b="68276"/>
          <a:stretch>
            <a:fillRect/>
          </a:stretch>
        </p:blipFill>
        <p:spPr>
          <a:xfrm>
            <a:off x="10584815" y="1542415"/>
            <a:ext cx="1151890" cy="5759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59"/>
          <a:stretch>
            <a:fillRect/>
          </a:stretch>
        </p:blipFill>
        <p:spPr>
          <a:xfrm>
            <a:off x="191770" y="2348865"/>
            <a:ext cx="10518140" cy="33483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08795" y="4149090"/>
            <a:ext cx="71945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6590" y="4869180"/>
            <a:ext cx="500126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56" t="87228"/>
          <a:stretch>
            <a:fillRect/>
          </a:stretch>
        </p:blipFill>
        <p:spPr>
          <a:xfrm>
            <a:off x="767715" y="5697220"/>
            <a:ext cx="4885055" cy="66675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4437380"/>
            <a:ext cx="1840865" cy="222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 b="51715"/>
          <a:stretch>
            <a:fillRect/>
          </a:stretch>
        </p:blipFill>
        <p:spPr>
          <a:xfrm>
            <a:off x="911860" y="1124585"/>
            <a:ext cx="10416585" cy="2709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6000"/>
          <a:stretch>
            <a:fillRect/>
          </a:stretch>
        </p:blipFill>
        <p:spPr>
          <a:xfrm>
            <a:off x="3863975" y="3933190"/>
            <a:ext cx="4608195" cy="24549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52133" r="8142"/>
          <a:stretch>
            <a:fillRect/>
          </a:stretch>
        </p:blipFill>
        <p:spPr>
          <a:xfrm>
            <a:off x="1235710" y="1196975"/>
            <a:ext cx="9721170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37005"/>
          <a:stretch>
            <a:fillRect/>
          </a:stretch>
        </p:blipFill>
        <p:spPr>
          <a:xfrm>
            <a:off x="3827780" y="4077335"/>
            <a:ext cx="4535805" cy="24549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19530" y="1268730"/>
            <a:ext cx="9552350" cy="2769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37005" r="32490"/>
          <a:stretch>
            <a:fillRect/>
          </a:stretch>
        </p:blipFill>
        <p:spPr>
          <a:xfrm>
            <a:off x="5015865" y="4149090"/>
            <a:ext cx="2196465" cy="24549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1124585"/>
            <a:ext cx="9480595" cy="29711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9512"/>
          <a:stretch>
            <a:fillRect/>
          </a:stretch>
        </p:blipFill>
        <p:spPr>
          <a:xfrm>
            <a:off x="4986020" y="4004945"/>
            <a:ext cx="2195195" cy="24549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01"/>
          <a:stretch>
            <a:fillRect/>
          </a:stretch>
        </p:blipFill>
        <p:spPr>
          <a:xfrm>
            <a:off x="1703705" y="692785"/>
            <a:ext cx="8616360" cy="586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14"/>
          <a:stretch>
            <a:fillRect/>
          </a:stretch>
        </p:blipFill>
        <p:spPr>
          <a:xfrm>
            <a:off x="7524750" y="764540"/>
            <a:ext cx="2644140" cy="231584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/>
          <a:srcRect t="14666" r="65993"/>
          <a:stretch>
            <a:fillRect/>
          </a:stretch>
        </p:blipFill>
        <p:spPr>
          <a:xfrm>
            <a:off x="7536180" y="692785"/>
            <a:ext cx="2642400" cy="2260818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1671790" y="1553570"/>
            <a:ext cx="3768582" cy="42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671790" y="2295043"/>
            <a:ext cx="2039655" cy="41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672590" y="3068320"/>
            <a:ext cx="886777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599565" y="4543425"/>
            <a:ext cx="634555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671955" y="5276850"/>
            <a:ext cx="537845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671955" y="6026150"/>
            <a:ext cx="858901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69"/>
          <a:stretch>
            <a:fillRect/>
          </a:stretch>
        </p:blipFill>
        <p:spPr>
          <a:xfrm>
            <a:off x="1847850" y="620395"/>
            <a:ext cx="7032035" cy="586803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815465" y="1551305"/>
            <a:ext cx="709358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1957070"/>
            <a:ext cx="2425700" cy="2823845"/>
          </a:xfrm>
          <a:prstGeom prst="rect">
            <a:avLst/>
          </a:prstGeom>
        </p:spPr>
      </p:pic>
      <p:sp useBgFill="1">
        <p:nvSpPr>
          <p:cNvPr id="63" name="矩形 62"/>
          <p:cNvSpPr/>
          <p:nvPr/>
        </p:nvSpPr>
        <p:spPr bwMode="white">
          <a:xfrm>
            <a:off x="1815465" y="2305685"/>
            <a:ext cx="407479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1815465" y="3036570"/>
            <a:ext cx="694944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1847215" y="3773170"/>
            <a:ext cx="425259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1689735" y="4489450"/>
            <a:ext cx="693928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1815465" y="5283835"/>
            <a:ext cx="7305040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1"/>
          <a:stretch>
            <a:fillRect/>
          </a:stretch>
        </p:blipFill>
        <p:spPr>
          <a:xfrm>
            <a:off x="1415415" y="692785"/>
            <a:ext cx="768037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9512"/>
          <a:stretch>
            <a:fillRect/>
          </a:stretch>
        </p:blipFill>
        <p:spPr>
          <a:xfrm>
            <a:off x="9264650" y="2132965"/>
            <a:ext cx="2195195" cy="2454910"/>
          </a:xfrm>
          <a:prstGeom prst="rect">
            <a:avLst/>
          </a:prstGeom>
        </p:spPr>
      </p:pic>
      <p:sp useBgFill="1">
        <p:nvSpPr>
          <p:cNvPr id="61" name="矩形 60"/>
          <p:cNvSpPr/>
          <p:nvPr/>
        </p:nvSpPr>
        <p:spPr bwMode="white">
          <a:xfrm>
            <a:off x="1387352" y="1568849"/>
            <a:ext cx="1856159" cy="34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1255395" y="2256155"/>
            <a:ext cx="791781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1387475" y="3552825"/>
            <a:ext cx="539369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1331595" y="4135120"/>
            <a:ext cx="798385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1387475" y="5448300"/>
            <a:ext cx="48374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1415415" y="6093460"/>
            <a:ext cx="48374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2504518"/>
            <a:ext cx="780755" cy="43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068955"/>
            <a:ext cx="2814320" cy="333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96975"/>
            <a:ext cx="10929620" cy="3728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4221480"/>
            <a:ext cx="58039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59" r="6087" b="19634"/>
          <a:stretch>
            <a:fillRect/>
          </a:stretch>
        </p:blipFill>
        <p:spPr>
          <a:xfrm>
            <a:off x="4875530" y="4753610"/>
            <a:ext cx="2598420" cy="2051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623570" y="1553845"/>
            <a:ext cx="10704875" cy="37503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3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385" y="2417366"/>
            <a:ext cx="1028313" cy="44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2564765"/>
            <a:ext cx="2995295" cy="3849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795"/>
            <a:ext cx="11340000" cy="4703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6771" y="5016064"/>
            <a:ext cx="1704332" cy="52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65"/>
          <a:stretch>
            <a:fillRect/>
          </a:stretch>
        </p:blipFill>
        <p:spPr>
          <a:xfrm>
            <a:off x="9192260" y="4869180"/>
            <a:ext cx="1936750" cy="184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408358"/>
            <a:ext cx="342770" cy="4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6" t="84898" r="31487"/>
          <a:stretch>
            <a:fillRect/>
          </a:stretch>
        </p:blipFill>
        <p:spPr>
          <a:xfrm>
            <a:off x="911860" y="5949315"/>
            <a:ext cx="1727790" cy="7029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05" t="84898"/>
          <a:stretch>
            <a:fillRect/>
          </a:stretch>
        </p:blipFill>
        <p:spPr>
          <a:xfrm>
            <a:off x="3733755" y="5949315"/>
            <a:ext cx="2562270" cy="7029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40145" y="5300980"/>
            <a:ext cx="48780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4293235"/>
            <a:ext cx="2252345" cy="243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5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2454003"/>
            <a:ext cx="723627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357245"/>
            <a:ext cx="3428365" cy="292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2024-12-19T09:45:33Z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