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945" y="2252345"/>
            <a:ext cx="79914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6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673252"/>
            <a:ext cx="380856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8589" y="5543153"/>
            <a:ext cx="352292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75"/>
          <a:stretch>
            <a:fillRect/>
          </a:stretch>
        </p:blipFill>
        <p:spPr>
          <a:xfrm>
            <a:off x="623570" y="1069975"/>
            <a:ext cx="10041890" cy="10077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" t="62150" r="80637"/>
          <a:stretch>
            <a:fillRect/>
          </a:stretch>
        </p:blipFill>
        <p:spPr>
          <a:xfrm>
            <a:off x="10407015" y="1233170"/>
            <a:ext cx="1296035" cy="7893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343660" y="2108835"/>
            <a:ext cx="8400460" cy="4518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515" y="2277110"/>
            <a:ext cx="78333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560" y="3061970"/>
            <a:ext cx="603504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560" y="3804920"/>
            <a:ext cx="60350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5560" y="4567555"/>
            <a:ext cx="57162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60" y="5320665"/>
            <a:ext cx="57480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5560" y="6064250"/>
            <a:ext cx="91008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82750"/>
            <a:ext cx="11340000" cy="40920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07565" y="3999865"/>
            <a:ext cx="168719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1634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6268" y="3190041"/>
            <a:ext cx="384011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7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67074"/>
            <a:ext cx="437984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3593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0172" y="4444602"/>
            <a:ext cx="209471" cy="3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8924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51"/>
          <a:stretch>
            <a:fillRect/>
          </a:stretch>
        </p:blipFill>
        <p:spPr>
          <a:xfrm>
            <a:off x="2192020" y="1196975"/>
            <a:ext cx="7807325" cy="48939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153889" y="2379561"/>
            <a:ext cx="5493853" cy="45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53920" y="3295015"/>
            <a:ext cx="61785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53920" y="4211320"/>
            <a:ext cx="56673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53920" y="5050790"/>
            <a:ext cx="784542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6562"/>
          <a:stretch>
            <a:fillRect/>
          </a:stretch>
        </p:blipFill>
        <p:spPr>
          <a:xfrm>
            <a:off x="1775460" y="980720"/>
            <a:ext cx="8688750" cy="567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535" y="2487930"/>
            <a:ext cx="827468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535" y="3319145"/>
            <a:ext cx="711517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0535" y="4149725"/>
            <a:ext cx="76987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40535" y="4998085"/>
            <a:ext cx="541591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40535" y="5720715"/>
            <a:ext cx="818261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10"/>
          <a:stretch>
            <a:fillRect/>
          </a:stretch>
        </p:blipFill>
        <p:spPr>
          <a:xfrm>
            <a:off x="2219960" y="764540"/>
            <a:ext cx="7752125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87575" y="2250440"/>
            <a:ext cx="788162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87575" y="3560445"/>
            <a:ext cx="621601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87575" y="4330700"/>
            <a:ext cx="621474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87575" y="5116830"/>
            <a:ext cx="569658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87575" y="5801995"/>
            <a:ext cx="766635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6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18966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417" y="4221871"/>
            <a:ext cx="308000" cy="35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49224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199515" y="1196975"/>
            <a:ext cx="9624740" cy="4355465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1170940" y="2988310"/>
            <a:ext cx="619887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392035" y="2916555"/>
            <a:ext cx="234823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212215" y="4324350"/>
            <a:ext cx="3147695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439920" y="4364990"/>
            <a:ext cx="3147695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28679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224280"/>
            <a:ext cx="10344830" cy="44284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41340" y="2379980"/>
            <a:ext cx="86931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24150" y="1268730"/>
            <a:ext cx="6744380" cy="422084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880100" y="1412875"/>
            <a:ext cx="442150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86050" y="2835275"/>
            <a:ext cx="3124200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9695" y="4365625"/>
            <a:ext cx="5819775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4440"/>
            <a:ext cx="11340000" cy="2062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218" y="3541464"/>
            <a:ext cx="314206" cy="39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62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1620" y="2842895"/>
            <a:ext cx="49784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1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9865" y="2385060"/>
            <a:ext cx="5314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9685"/>
            <a:ext cx="112734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3266" y="3245878"/>
            <a:ext cx="350225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8463" y="6175138"/>
            <a:ext cx="1079072" cy="49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67940" y="764540"/>
            <a:ext cx="7032035" cy="54597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53740" y="2974975"/>
            <a:ext cx="66313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62957" y="3889586"/>
            <a:ext cx="4960654" cy="4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3740" y="4804410"/>
            <a:ext cx="59423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10255" y="5718810"/>
            <a:ext cx="54038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120390" y="908685"/>
            <a:ext cx="5951900" cy="5342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2290" y="2603500"/>
            <a:ext cx="657098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2259" y="3479457"/>
            <a:ext cx="4751183" cy="45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2290" y="4364990"/>
            <a:ext cx="544258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2290" y="5198745"/>
            <a:ext cx="5278120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2135505" y="1124585"/>
            <a:ext cx="8184560" cy="50844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97405" y="2917825"/>
            <a:ext cx="854329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97405" y="3804920"/>
            <a:ext cx="730567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97405" y="4682490"/>
            <a:ext cx="728789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97405" y="5569585"/>
            <a:ext cx="59899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2024-12-20T00:19:40Z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