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37" r:id="rId5"/>
    <p:sldId id="336" r:id="rId6"/>
    <p:sldId id="335" r:id="rId7"/>
    <p:sldId id="334" r:id="rId8"/>
    <p:sldId id="350" r:id="rId9"/>
    <p:sldId id="333" r:id="rId10"/>
    <p:sldId id="332" r:id="rId11"/>
    <p:sldId id="331" r:id="rId12"/>
    <p:sldId id="330" r:id="rId13"/>
    <p:sldId id="329" r:id="rId14"/>
    <p:sldId id="351" r:id="rId15"/>
    <p:sldId id="327" r:id="rId16"/>
    <p:sldId id="326" r:id="rId17"/>
    <p:sldId id="325" r:id="rId18"/>
    <p:sldId id="352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3133725"/>
            <a:ext cx="116967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412875"/>
            <a:ext cx="10416585" cy="37604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352040" y="1701165"/>
            <a:ext cx="901700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3760" y="2659380"/>
            <a:ext cx="479806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735955" y="2659380"/>
            <a:ext cx="562165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3760" y="3556635"/>
            <a:ext cx="394462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818380" y="3549650"/>
            <a:ext cx="585533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704830" y="3549650"/>
            <a:ext cx="67373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97560" y="4495800"/>
            <a:ext cx="479806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652135" y="4495800"/>
            <a:ext cx="510476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628775"/>
            <a:ext cx="10272440" cy="36341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207895" y="1772920"/>
            <a:ext cx="575119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040370" y="1701165"/>
            <a:ext cx="319151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21385" y="2763520"/>
            <a:ext cx="335851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368165" y="2637155"/>
            <a:ext cx="516001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615170" y="2708910"/>
            <a:ext cx="179959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32180" y="3634740"/>
            <a:ext cx="502221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096000" y="3670935"/>
            <a:ext cx="550926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32180" y="4585335"/>
            <a:ext cx="74295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511935" y="4585335"/>
            <a:ext cx="75882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064" b="48936"/>
          <a:stretch>
            <a:fillRect/>
          </a:stretch>
        </p:blipFill>
        <p:spPr>
          <a:xfrm>
            <a:off x="695325" y="1412875"/>
            <a:ext cx="10776585" cy="2735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" r="8774"/>
          <a:stretch>
            <a:fillRect/>
          </a:stretch>
        </p:blipFill>
        <p:spPr>
          <a:xfrm>
            <a:off x="2207895" y="4293235"/>
            <a:ext cx="8131810" cy="21189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7" t="52297" r="4064"/>
          <a:stretch>
            <a:fillRect/>
          </a:stretch>
        </p:blipFill>
        <p:spPr>
          <a:xfrm>
            <a:off x="995680" y="1340840"/>
            <a:ext cx="10200640" cy="2799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" r="8774"/>
          <a:stretch>
            <a:fillRect/>
          </a:stretch>
        </p:blipFill>
        <p:spPr>
          <a:xfrm>
            <a:off x="2207895" y="4293235"/>
            <a:ext cx="8131810" cy="21189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271905" y="548640"/>
            <a:ext cx="10128930" cy="4008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2968" y="891155"/>
            <a:ext cx="495113" cy="39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9744" y="1871930"/>
            <a:ext cx="333249" cy="39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" r="8774"/>
          <a:stretch>
            <a:fillRect/>
          </a:stretch>
        </p:blipFill>
        <p:spPr>
          <a:xfrm>
            <a:off x="2135505" y="4437380"/>
            <a:ext cx="8131810" cy="211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764540"/>
            <a:ext cx="10344830" cy="3634105"/>
          </a:xfrm>
          <a:prstGeom prst="rect">
            <a:avLst/>
          </a:prstGeom>
        </p:spPr>
      </p:pic>
      <p:pic>
        <p:nvPicPr>
          <p:cNvPr id="4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" r="8774"/>
          <a:stretch>
            <a:fillRect/>
          </a:stretch>
        </p:blipFill>
        <p:spPr>
          <a:xfrm>
            <a:off x="2279650" y="4437380"/>
            <a:ext cx="8131810" cy="2118995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7464425" y="908685"/>
            <a:ext cx="379920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271905" y="1701165"/>
            <a:ext cx="425577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591810" y="1701165"/>
            <a:ext cx="628967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99515" y="2708910"/>
            <a:ext cx="696595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8184515" y="2706370"/>
            <a:ext cx="346265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983615" y="3676015"/>
            <a:ext cx="933386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0416540" y="3636645"/>
            <a:ext cx="112776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20338"/>
          <a:stretch>
            <a:fillRect/>
          </a:stretch>
        </p:blipFill>
        <p:spPr>
          <a:xfrm>
            <a:off x="1487805" y="692785"/>
            <a:ext cx="9457690" cy="4046855"/>
          </a:xfrm>
          <a:prstGeom prst="rect">
            <a:avLst/>
          </a:prstGeom>
        </p:spPr>
      </p:pic>
      <p:pic>
        <p:nvPicPr>
          <p:cNvPr id="4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" r="8774"/>
          <a:stretch>
            <a:fillRect/>
          </a:stretch>
        </p:blipFill>
        <p:spPr>
          <a:xfrm>
            <a:off x="2567940" y="4869180"/>
            <a:ext cx="7250430" cy="188912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991995" y="836930"/>
            <a:ext cx="95885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55370" y="1628775"/>
            <a:ext cx="1052512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9515" y="2348865"/>
            <a:ext cx="322516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439920" y="2483485"/>
            <a:ext cx="67056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353185" y="3357245"/>
            <a:ext cx="47529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168390" y="3322955"/>
            <a:ext cx="502983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559560" y="4231005"/>
            <a:ext cx="755777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23" r="10046"/>
          <a:stretch>
            <a:fillRect/>
          </a:stretch>
        </p:blipFill>
        <p:spPr>
          <a:xfrm>
            <a:off x="1055370" y="1772920"/>
            <a:ext cx="10200640" cy="8261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939790" y="1844675"/>
            <a:ext cx="545147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" r="8774"/>
          <a:stretch>
            <a:fillRect/>
          </a:stretch>
        </p:blipFill>
        <p:spPr>
          <a:xfrm>
            <a:off x="2627630" y="2781300"/>
            <a:ext cx="7250430" cy="188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599440" y="1341120"/>
            <a:ext cx="10992530" cy="38639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6" r="8774"/>
          <a:stretch>
            <a:fillRect/>
          </a:stretch>
        </p:blipFill>
        <p:spPr>
          <a:xfrm>
            <a:off x="983615" y="1341400"/>
            <a:ext cx="10344830" cy="5008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701165"/>
            <a:ext cx="10416585" cy="30441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224280"/>
            <a:ext cx="10488975" cy="45662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112125" y="1386840"/>
            <a:ext cx="323215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277110"/>
            <a:ext cx="506158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05195" y="2277110"/>
            <a:ext cx="323215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1339" y="3330855"/>
            <a:ext cx="4398891" cy="4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31190" y="4187825"/>
            <a:ext cx="28263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1370" y="5199380"/>
            <a:ext cx="89395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7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86"/>
          <a:stretch>
            <a:fillRect/>
          </a:stretch>
        </p:blipFill>
        <p:spPr>
          <a:xfrm>
            <a:off x="360045" y="1224280"/>
            <a:ext cx="11253470" cy="28527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4" t="52304" r="2320"/>
          <a:stretch>
            <a:fillRect/>
          </a:stretch>
        </p:blipFill>
        <p:spPr>
          <a:xfrm>
            <a:off x="875665" y="1628775"/>
            <a:ext cx="10440625" cy="27990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052830"/>
            <a:ext cx="10416585" cy="5064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5294" y="2444930"/>
            <a:ext cx="923576" cy="41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8946" y="3455836"/>
            <a:ext cx="914055" cy="41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412875"/>
            <a:ext cx="10416585" cy="37471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472170" y="1557020"/>
            <a:ext cx="30391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570" y="2564765"/>
            <a:ext cx="9042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631950" y="2564765"/>
            <a:ext cx="693737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616315" y="2564765"/>
            <a:ext cx="285051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15975" y="3429000"/>
            <a:ext cx="728980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01370" y="4472940"/>
            <a:ext cx="897445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912350" y="4437380"/>
            <a:ext cx="146113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2024-12-18T14:57:43Z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