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9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124200"/>
            <a:ext cx="48863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1" r="33542"/>
          <a:stretch>
            <a:fillRect/>
          </a:stretch>
        </p:blipFill>
        <p:spPr>
          <a:xfrm>
            <a:off x="2567940" y="1917345"/>
            <a:ext cx="7536225" cy="1801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0"/>
          <a:stretch>
            <a:fillRect/>
          </a:stretch>
        </p:blipFill>
        <p:spPr>
          <a:xfrm>
            <a:off x="2384425" y="764540"/>
            <a:ext cx="782451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49500" y="1772920"/>
            <a:ext cx="622744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9500" y="2616200"/>
            <a:ext cx="74002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49500" y="3256915"/>
            <a:ext cx="83286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49500" y="4319905"/>
            <a:ext cx="31203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49500" y="5198110"/>
            <a:ext cx="648525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510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1" r="5599"/>
          <a:stretch>
            <a:fillRect/>
          </a:stretch>
        </p:blipFill>
        <p:spPr>
          <a:xfrm>
            <a:off x="839470" y="1629055"/>
            <a:ext cx="10704875" cy="36077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1124585"/>
            <a:ext cx="10704875" cy="53816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824470" y="1196975"/>
            <a:ext cx="391922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39470" y="2204720"/>
            <a:ext cx="8642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2299970"/>
            <a:ext cx="221170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810" y="2323465"/>
            <a:ext cx="69786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3215005"/>
            <a:ext cx="699135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15" y="5048250"/>
            <a:ext cx="1087818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196975"/>
            <a:ext cx="10684510" cy="5508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8595" y="4178935"/>
            <a:ext cx="56134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855595" y="1052830"/>
            <a:ext cx="6816135" cy="26625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559560" y="764540"/>
            <a:ext cx="9552350" cy="58070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21460" y="2623820"/>
            <a:ext cx="98806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025" y="3453765"/>
            <a:ext cx="94240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21429" y="4282990"/>
            <a:ext cx="2285138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21460" y="5150485"/>
            <a:ext cx="688975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3"/>
          <a:stretch>
            <a:fillRect/>
          </a:stretch>
        </p:blipFill>
        <p:spPr>
          <a:xfrm>
            <a:off x="2101215" y="692785"/>
            <a:ext cx="840046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66800" y="3007009"/>
            <a:ext cx="5267162" cy="44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6925" y="3747135"/>
            <a:ext cx="83953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51685" y="4401820"/>
            <a:ext cx="846836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66800" y="5287097"/>
            <a:ext cx="4923465" cy="112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9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2" r="42429"/>
          <a:stretch>
            <a:fillRect/>
          </a:stretch>
        </p:blipFill>
        <p:spPr>
          <a:xfrm>
            <a:off x="3143885" y="3069235"/>
            <a:ext cx="6528480" cy="1827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66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2595"/>
            <a:ext cx="11340000" cy="388463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1224280"/>
            <a:ext cx="10344830" cy="50450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052830" y="2994025"/>
            <a:ext cx="10581005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384" y="4800310"/>
            <a:ext cx="4246549" cy="4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5589905"/>
            <a:ext cx="95891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0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13897"/>
          <a:stretch>
            <a:fillRect/>
          </a:stretch>
        </p:blipFill>
        <p:spPr>
          <a:xfrm>
            <a:off x="2279650" y="908685"/>
            <a:ext cx="8112125" cy="56076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47963" y="2318969"/>
            <a:ext cx="3678380" cy="113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47900" y="3768090"/>
            <a:ext cx="59994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47900" y="4504690"/>
            <a:ext cx="54419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742555" y="4497070"/>
            <a:ext cx="50419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247900" y="5184775"/>
            <a:ext cx="67697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670685" y="5953760"/>
            <a:ext cx="847026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341756"/>
            <a:ext cx="380856" cy="39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85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2132538"/>
            <a:ext cx="2523173" cy="5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600495"/>
            <a:ext cx="1866196" cy="5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3600495"/>
            <a:ext cx="1732896" cy="5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692505"/>
            <a:ext cx="83775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1285" y="4639684"/>
            <a:ext cx="281361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00"/>
          <a:stretch>
            <a:fillRect/>
          </a:stretch>
        </p:blipFill>
        <p:spPr>
          <a:xfrm>
            <a:off x="2279650" y="764540"/>
            <a:ext cx="78245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2410" y="3564255"/>
            <a:ext cx="68516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3520" y="4183380"/>
            <a:ext cx="67189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0665" y="4725035"/>
            <a:ext cx="732282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0557" y="5495439"/>
            <a:ext cx="4683092" cy="9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836930"/>
            <a:ext cx="9120550" cy="530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460" y="3057525"/>
            <a:ext cx="64611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3695700"/>
            <a:ext cx="37693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460" y="4334510"/>
            <a:ext cx="96659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1460" y="5029835"/>
            <a:ext cx="694880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557020"/>
            <a:ext cx="11403330" cy="4735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685" y="5661025"/>
            <a:ext cx="8350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" t="43712" r="41303"/>
          <a:stretch>
            <a:fillRect/>
          </a:stretch>
        </p:blipFill>
        <p:spPr>
          <a:xfrm>
            <a:off x="3432175" y="1701165"/>
            <a:ext cx="547243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2024-12-19T16:24:01Z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