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54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8" r:id="rId18"/>
    <p:sldId id="337" r:id="rId19"/>
    <p:sldId id="336" r:id="rId20"/>
    <p:sldId id="335" r:id="rId21"/>
    <p:sldId id="334" r:id="rId22"/>
    <p:sldId id="333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3100070"/>
            <a:ext cx="80200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1690557"/>
            <a:ext cx="314206" cy="39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085" y="4623435"/>
            <a:ext cx="50742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5517515"/>
            <a:ext cx="50742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2927985" y="1772920"/>
            <a:ext cx="6384335" cy="2898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9885" y="2842895"/>
            <a:ext cx="634047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08443" y="4098716"/>
            <a:ext cx="1075919" cy="4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1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42330" y="4149090"/>
            <a:ext cx="249174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3755" y="5313680"/>
            <a:ext cx="264477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81144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75833" y="2409303"/>
            <a:ext cx="363104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2780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385" y="3101263"/>
            <a:ext cx="342770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7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16641"/>
            <a:ext cx="342770" cy="3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3503930" y="3933190"/>
            <a:ext cx="5429250" cy="10077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343660" y="4940935"/>
            <a:ext cx="8112170" cy="186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640"/>
            <a:ext cx="11340000" cy="33352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12865" y="2077720"/>
            <a:ext cx="437197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9237" y="4364640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49224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037590" y="1557020"/>
            <a:ext cx="10344830" cy="3587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94200" y="1845945"/>
            <a:ext cx="723138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9490" y="2882900"/>
            <a:ext cx="76352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98855" y="3907155"/>
            <a:ext cx="10469245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484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91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5040639"/>
            <a:ext cx="428463" cy="3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3503930" y="5613400"/>
            <a:ext cx="5209540" cy="120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39165" y="1772920"/>
            <a:ext cx="10344830" cy="31000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32"/>
          <a:stretch>
            <a:fillRect/>
          </a:stretch>
        </p:blipFill>
        <p:spPr>
          <a:xfrm>
            <a:off x="2064385" y="764540"/>
            <a:ext cx="8256315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35195" y="1741170"/>
            <a:ext cx="279273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03395" y="2842895"/>
            <a:ext cx="206819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4285" y="3685540"/>
            <a:ext cx="900112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40740" y="4572635"/>
            <a:ext cx="910399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907155" y="5434330"/>
            <a:ext cx="416306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640139" y="6253123"/>
            <a:ext cx="956233" cy="32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  <p:bldP spid="19" grpId="0" bldLvl="0" animBg="1"/>
      <p:bldP spid="25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3215640" y="2348865"/>
            <a:ext cx="5739130" cy="1327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31240" y="4076700"/>
            <a:ext cx="9984785" cy="13398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614754"/>
            <a:ext cx="380856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2247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6408" y="2078760"/>
            <a:ext cx="618122" cy="48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1048" y="3075375"/>
            <a:ext cx="1013033" cy="49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4993" y="5085788"/>
            <a:ext cx="1313510" cy="48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3315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2718" y="2984149"/>
            <a:ext cx="338312" cy="36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7455" y="5801995"/>
            <a:ext cx="59848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76605"/>
            <a:ext cx="1073324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66265" y="3036570"/>
            <a:ext cx="616648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06625" y="3874770"/>
            <a:ext cx="8167370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0" y="5344160"/>
            <a:ext cx="9631045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4215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6012" y="2685559"/>
            <a:ext cx="380856" cy="39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153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803195"/>
            <a:ext cx="371334" cy="40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9345" y="4003895"/>
            <a:ext cx="352291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2024-12-19T11:37:01Z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