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061210"/>
            <a:ext cx="10800000" cy="73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573145"/>
            <a:ext cx="4848225" cy="2200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38013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557020"/>
            <a:ext cx="10632485" cy="3301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3985" y="3290570"/>
            <a:ext cx="249428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584" y="4257231"/>
            <a:ext cx="1171133" cy="44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1901" y="4219061"/>
            <a:ext cx="1123525" cy="50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6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2658" r="5381" b="-1002"/>
          <a:stretch>
            <a:fillRect/>
          </a:stretch>
        </p:blipFill>
        <p:spPr>
          <a:xfrm>
            <a:off x="1162050" y="3068955"/>
            <a:ext cx="9867900" cy="24695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1322" r="6019" b="1322"/>
          <a:stretch>
            <a:fillRect/>
          </a:stretch>
        </p:blipFill>
        <p:spPr>
          <a:xfrm>
            <a:off x="1199515" y="836930"/>
            <a:ext cx="10278110" cy="3251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2658" r="5381" b="-1002"/>
          <a:stretch>
            <a:fillRect/>
          </a:stretch>
        </p:blipFill>
        <p:spPr>
          <a:xfrm>
            <a:off x="1935480" y="4293235"/>
            <a:ext cx="8535670" cy="21361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6" r="6238"/>
          <a:stretch>
            <a:fillRect/>
          </a:stretch>
        </p:blipFill>
        <p:spPr>
          <a:xfrm>
            <a:off x="1271905" y="764820"/>
            <a:ext cx="10632485" cy="1290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0" r="5599"/>
          <a:stretch>
            <a:fillRect/>
          </a:stretch>
        </p:blipFill>
        <p:spPr>
          <a:xfrm>
            <a:off x="1218565" y="2133245"/>
            <a:ext cx="10704875" cy="44974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8328660" y="764540"/>
            <a:ext cx="358648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760" y="1412875"/>
            <a:ext cx="358648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7760" y="2132965"/>
            <a:ext cx="354901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28210" y="2204720"/>
            <a:ext cx="558228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328275" y="2132965"/>
            <a:ext cx="16090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3745" y="2948305"/>
            <a:ext cx="95567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388600" y="2948305"/>
            <a:ext cx="151257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18565" y="3741420"/>
            <a:ext cx="364490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015865" y="3681095"/>
            <a:ext cx="476186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40595" y="3644900"/>
            <a:ext cx="209613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9515" y="4464050"/>
            <a:ext cx="612330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392035" y="4455160"/>
            <a:ext cx="445452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27760" y="5247005"/>
            <a:ext cx="88646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014220" y="5247005"/>
            <a:ext cx="82403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388600" y="5237480"/>
            <a:ext cx="153479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03910" y="6006465"/>
            <a:ext cx="422846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088255" y="6006465"/>
            <a:ext cx="67500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9859010" cy="6214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66325" y="4804410"/>
            <a:ext cx="5842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268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3592445"/>
            <a:ext cx="1123526" cy="4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186" y="4392778"/>
            <a:ext cx="504634" cy="40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5" y="1268730"/>
            <a:ext cx="10959465" cy="5515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185" y="2143125"/>
            <a:ext cx="53975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271507"/>
            <a:ext cx="371335" cy="4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2572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189245"/>
            <a:ext cx="380856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410" y="3805555"/>
            <a:ext cx="1003427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4625209"/>
            <a:ext cx="533198" cy="4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92015" y="4606290"/>
            <a:ext cx="70408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2495" y="5396865"/>
            <a:ext cx="36283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811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9" r="5599"/>
          <a:stretch>
            <a:fillRect/>
          </a:stretch>
        </p:blipFill>
        <p:spPr>
          <a:xfrm>
            <a:off x="695325" y="1701445"/>
            <a:ext cx="10704875" cy="3380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56380" y="2715895"/>
            <a:ext cx="144716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4510" y="2715895"/>
            <a:ext cx="81915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6525" y="2715895"/>
            <a:ext cx="212026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1904" y="4338486"/>
            <a:ext cx="1475818" cy="4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26413" y="4338486"/>
            <a:ext cx="999748" cy="4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2024-12-20T02:58:01Z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