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2" r:id="rId7"/>
    <p:sldId id="351" r:id="rId8"/>
    <p:sldId id="348" r:id="rId9"/>
    <p:sldId id="347" r:id="rId10"/>
    <p:sldId id="344" r:id="rId11"/>
    <p:sldId id="343" r:id="rId12"/>
    <p:sldId id="342" r:id="rId13"/>
    <p:sldId id="341" r:id="rId14"/>
    <p:sldId id="338" r:id="rId15"/>
    <p:sldId id="337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92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3061970"/>
            <a:ext cx="67722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70026"/>
            <a:ext cx="380856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1870"/>
            <a:ext cx="97783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6740" y="5055886"/>
            <a:ext cx="295568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9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654334"/>
            <a:ext cx="342770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8" t="79364" r="31661"/>
          <a:stretch>
            <a:fillRect/>
          </a:stretch>
        </p:blipFill>
        <p:spPr>
          <a:xfrm>
            <a:off x="1074420" y="5420995"/>
            <a:ext cx="1997030" cy="840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20" t="79364"/>
          <a:stretch>
            <a:fillRect/>
          </a:stretch>
        </p:blipFill>
        <p:spPr>
          <a:xfrm>
            <a:off x="3359150" y="5373370"/>
            <a:ext cx="2912110" cy="8401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67755" y="4433570"/>
            <a:ext cx="493268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645" y="3933190"/>
            <a:ext cx="300609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2590522"/>
            <a:ext cx="1028312" cy="44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30" y="3357245"/>
            <a:ext cx="3807460" cy="263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2386588"/>
            <a:ext cx="790277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2637155"/>
            <a:ext cx="237363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4527979"/>
            <a:ext cx="1018790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620" y="4260215"/>
            <a:ext cx="2810510" cy="250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4220845"/>
            <a:ext cx="2575560" cy="20834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634720"/>
            <a:ext cx="879330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86560" y="1669415"/>
            <a:ext cx="221361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17637" y="2371470"/>
            <a:ext cx="1328963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1505" y="3047365"/>
            <a:ext cx="30511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76095" y="3801110"/>
            <a:ext cx="212407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7315" y="4532630"/>
            <a:ext cx="39300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86560" y="5349875"/>
            <a:ext cx="25406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817370" y="6089015"/>
            <a:ext cx="22675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7" grpId="0" bldLvl="0" animBg="1"/>
      <p:bldP spid="22" grpId="0" bldLvl="0" animBg="1"/>
      <p:bldP spid="25" grpId="0" bldLvl="0" animBg="1"/>
      <p:bldP spid="29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4220845"/>
            <a:ext cx="2528570" cy="22682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9"/>
          <a:stretch>
            <a:fillRect/>
          </a:stretch>
        </p:blipFill>
        <p:spPr>
          <a:xfrm>
            <a:off x="1703070" y="692150"/>
            <a:ext cx="8904015" cy="5868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58595" y="1635125"/>
            <a:ext cx="43465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77645" y="2396490"/>
            <a:ext cx="23279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70610" y="3317875"/>
            <a:ext cx="49498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36395" y="4192270"/>
            <a:ext cx="28213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70050" y="5103495"/>
            <a:ext cx="22491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670685" y="6078220"/>
            <a:ext cx="51200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0" grpId="0" bldLvl="0" animBg="1"/>
      <p:bldP spid="26" grpId="0" bldLvl="0" animBg="1"/>
      <p:bldP spid="29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412240"/>
            <a:ext cx="10220960" cy="4784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160" y="4652645"/>
            <a:ext cx="445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085" y="4940935"/>
            <a:ext cx="222758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92150"/>
            <a:ext cx="10148570" cy="5448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5300980"/>
            <a:ext cx="2724150" cy="128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0" b="28828"/>
          <a:stretch>
            <a:fillRect/>
          </a:stretch>
        </p:blipFill>
        <p:spPr>
          <a:xfrm>
            <a:off x="1487170" y="692150"/>
            <a:ext cx="9048115" cy="4176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925" y="5012690"/>
            <a:ext cx="2724150" cy="12884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72" r="8460"/>
          <a:stretch>
            <a:fillRect/>
          </a:stretch>
        </p:blipFill>
        <p:spPr>
          <a:xfrm>
            <a:off x="1631315" y="1268730"/>
            <a:ext cx="9048115" cy="1691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3284855"/>
            <a:ext cx="2724150" cy="12884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1"/>
          <a:stretch>
            <a:fillRect/>
          </a:stretch>
        </p:blipFill>
        <p:spPr>
          <a:xfrm>
            <a:off x="1739265" y="764540"/>
            <a:ext cx="871288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30045" y="1666875"/>
            <a:ext cx="444881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2461895"/>
            <a:ext cx="49326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3320" y="3042285"/>
            <a:ext cx="57270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8475" y="3950335"/>
            <a:ext cx="85305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37310" y="4695190"/>
            <a:ext cx="769239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64640" y="5431155"/>
            <a:ext cx="522732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99870" y="6163945"/>
            <a:ext cx="78505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  <p:bldP spid="27" grpId="0" bldLvl="0" animBg="1"/>
      <p:bldP spid="32" grpId="0" bldLvl="0" animBg="1"/>
      <p:bldP spid="37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1343025" y="1196340"/>
            <a:ext cx="7895635" cy="542036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141730" y="2386965"/>
            <a:ext cx="28009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42035" y="3320415"/>
            <a:ext cx="88169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56005" y="4196715"/>
            <a:ext cx="420052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04894" y="5082854"/>
            <a:ext cx="4446498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85495" y="5800090"/>
            <a:ext cx="529907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404360"/>
            <a:ext cx="3716020" cy="17576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75965" y="1453515"/>
            <a:ext cx="487045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4"/>
          <a:stretch>
            <a:fillRect/>
          </a:stretch>
        </p:blipFill>
        <p:spPr>
          <a:xfrm>
            <a:off x="1343025" y="764540"/>
            <a:ext cx="8832260" cy="5868035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900430" y="1660525"/>
            <a:ext cx="986345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92175" y="2372995"/>
            <a:ext cx="35553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165" y="3208655"/>
            <a:ext cx="710628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13155" y="3910965"/>
            <a:ext cx="369760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92530" y="4641850"/>
            <a:ext cx="72999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287780" y="5419725"/>
            <a:ext cx="65652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343025" y="6187440"/>
            <a:ext cx="29743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2699385"/>
            <a:ext cx="3387090" cy="160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83095"/>
            <a:ext cx="380856" cy="39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4004945"/>
            <a:ext cx="2975610" cy="234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560052"/>
            <a:ext cx="380856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04"/>
          <a:stretch>
            <a:fillRect/>
          </a:stretch>
        </p:blipFill>
        <p:spPr>
          <a:xfrm>
            <a:off x="4943475" y="4796155"/>
            <a:ext cx="209105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3407902"/>
            <a:ext cx="780755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565" y="3644900"/>
            <a:ext cx="235839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48518"/>
            <a:ext cx="428463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6" b="25609"/>
          <a:stretch>
            <a:fillRect/>
          </a:stretch>
        </p:blipFill>
        <p:spPr>
          <a:xfrm>
            <a:off x="4583430" y="5187315"/>
            <a:ext cx="2703830" cy="146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2486013"/>
            <a:ext cx="752191" cy="43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3284855"/>
            <a:ext cx="2905760" cy="272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57041"/>
            <a:ext cx="380856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79"/>
          <a:stretch>
            <a:fillRect/>
          </a:stretch>
        </p:blipFill>
        <p:spPr>
          <a:xfrm>
            <a:off x="5159375" y="4869180"/>
            <a:ext cx="1948180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577887"/>
            <a:ext cx="1009269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213100"/>
            <a:ext cx="2636520" cy="268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