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3"/>
    <p:sldId id="371" r:id="rId4"/>
    <p:sldId id="369" r:id="rId5"/>
    <p:sldId id="366" r:id="rId6"/>
    <p:sldId id="365" r:id="rId7"/>
    <p:sldId id="363" r:id="rId8"/>
    <p:sldId id="359" r:id="rId9"/>
    <p:sldId id="358" r:id="rId10"/>
    <p:sldId id="357" r:id="rId11"/>
    <p:sldId id="354" r:id="rId12"/>
    <p:sldId id="353" r:id="rId13"/>
    <p:sldId id="349" r:id="rId14"/>
    <p:sldId id="348" r:id="rId15"/>
    <p:sldId id="346" r:id="rId16"/>
    <p:sldId id="342" r:id="rId17"/>
    <p:sldId id="341" r:id="rId18"/>
    <p:sldId id="340" r:id="rId19"/>
    <p:sldId id="339" r:id="rId20"/>
    <p:sldId id="338" r:id="rId21"/>
    <p:sldId id="336" r:id="rId22"/>
    <p:sldId id="335" r:id="rId23"/>
    <p:sldId id="418" r:id="rId24"/>
    <p:sldId id="333" r:id="rId25"/>
    <p:sldId id="332" r:id="rId26"/>
    <p:sldId id="331" r:id="rId27"/>
    <p:sldId id="330" r:id="rId28"/>
    <p:sldId id="329" r:id="rId29"/>
    <p:sldId id="328" r:id="rId30"/>
    <p:sldId id="4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18" r="49418"/>
          <a:stretch>
            <a:fillRect/>
          </a:stretch>
        </p:blipFill>
        <p:spPr>
          <a:xfrm>
            <a:off x="3228340" y="2853335"/>
            <a:ext cx="5735955" cy="804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8450"/>
            <a:ext cx="11340000" cy="2109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2761" y="1526227"/>
            <a:ext cx="276120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3429000"/>
            <a:ext cx="2385060" cy="260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224280"/>
            <a:ext cx="10776630" cy="214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3143" y="2786050"/>
            <a:ext cx="609370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750" y="3429000"/>
            <a:ext cx="2084070" cy="197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213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0376" y="2759661"/>
            <a:ext cx="2094710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644900"/>
            <a:ext cx="2136140" cy="216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1348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6094" y="2008361"/>
            <a:ext cx="752192" cy="33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290" y="2573020"/>
            <a:ext cx="1771650" cy="17716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580610"/>
            <a:ext cx="11340000" cy="19403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60099" y="5354832"/>
            <a:ext cx="3161108" cy="39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484630"/>
            <a:ext cx="10776630" cy="1410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1753" y="2399448"/>
            <a:ext cx="257078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4146" y="2399448"/>
            <a:ext cx="257078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068955"/>
            <a:ext cx="2395220" cy="241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224280"/>
            <a:ext cx="10776630" cy="2738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6292" y="3504751"/>
            <a:ext cx="637934" cy="2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141345"/>
            <a:ext cx="2819400" cy="350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268730"/>
            <a:ext cx="10776630" cy="1340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1380" y="2168463"/>
            <a:ext cx="685541" cy="28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470" y="1917065"/>
            <a:ext cx="2640330" cy="350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917065"/>
            <a:ext cx="10776630" cy="2734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9508" y="2783876"/>
            <a:ext cx="1037833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040" y="3460398"/>
            <a:ext cx="780755" cy="33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91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412875"/>
            <a:ext cx="10200685" cy="22631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45484" y="2262426"/>
            <a:ext cx="2142317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565" y="1590675"/>
            <a:ext cx="3164840" cy="2021840"/>
          </a:xfrm>
          <a:prstGeom prst="rect">
            <a:avLst/>
          </a:prstGeom>
        </p:spPr>
      </p:pic>
      <p:pic>
        <p:nvPicPr>
          <p:cNvPr id="2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983615" y="3429000"/>
            <a:ext cx="4079920" cy="252349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945515" y="2873375"/>
            <a:ext cx="457136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98830" y="4237990"/>
            <a:ext cx="421259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98830" y="4866640"/>
            <a:ext cx="300799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69315" y="5485765"/>
            <a:ext cx="26085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9425" y="3609340"/>
            <a:ext cx="260858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6867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685"/>
            <a:ext cx="11340000" cy="3648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2716" y="3085423"/>
            <a:ext cx="276120" cy="29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35125"/>
            <a:ext cx="11340000" cy="418682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73455" y="2899410"/>
            <a:ext cx="697611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3482" y="3519139"/>
            <a:ext cx="2561259" cy="30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3482" y="4148593"/>
            <a:ext cx="2865944" cy="3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9665" y="4760595"/>
            <a:ext cx="436372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 b="54577"/>
          <a:stretch>
            <a:fillRect/>
          </a:stretch>
        </p:blipFill>
        <p:spPr>
          <a:xfrm>
            <a:off x="695325" y="1224280"/>
            <a:ext cx="10704830" cy="2132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789045"/>
            <a:ext cx="2477770" cy="247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45423" r="4115"/>
          <a:stretch>
            <a:fillRect/>
          </a:stretch>
        </p:blipFill>
        <p:spPr>
          <a:xfrm>
            <a:off x="1055370" y="1341120"/>
            <a:ext cx="10153015" cy="2562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9416" y="2836799"/>
            <a:ext cx="257078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99" b="77219"/>
          <a:stretch>
            <a:fillRect/>
          </a:stretch>
        </p:blipFill>
        <p:spPr>
          <a:xfrm>
            <a:off x="1055370" y="3903980"/>
            <a:ext cx="5760720" cy="692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4074160"/>
            <a:ext cx="591883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9" t="5710" r="10466"/>
          <a:stretch>
            <a:fillRect/>
          </a:stretch>
        </p:blipFill>
        <p:spPr>
          <a:xfrm>
            <a:off x="8040370" y="4077335"/>
            <a:ext cx="2449195" cy="23228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7520" y="4120515"/>
            <a:ext cx="2322000" cy="232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671830" y="1196340"/>
            <a:ext cx="10848385" cy="55232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7440" y="2757805"/>
            <a:ext cx="509651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8762" y="3357698"/>
            <a:ext cx="1780503" cy="35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5195" y="4014470"/>
            <a:ext cx="333629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4905" y="4605020"/>
            <a:ext cx="22542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5830" y="5252720"/>
            <a:ext cx="32880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4905" y="5795645"/>
            <a:ext cx="789940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28762" y="6328762"/>
            <a:ext cx="1885239" cy="30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0" y="4509135"/>
            <a:ext cx="18916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20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695325" y="1268730"/>
            <a:ext cx="10848385" cy="49028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40205"/>
            <a:ext cx="11340000" cy="44474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080" y="2159000"/>
            <a:ext cx="453707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080" y="2797175"/>
            <a:ext cx="561022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80" y="3463925"/>
            <a:ext cx="779843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3049" y="4768657"/>
            <a:ext cx="1866196" cy="30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3080" y="5407025"/>
            <a:ext cx="58547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5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2988810"/>
            <a:ext cx="733148" cy="28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279" y="3675655"/>
            <a:ext cx="1847153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1234" y="4343421"/>
            <a:ext cx="2094710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982980" y="1701165"/>
            <a:ext cx="10200050" cy="324739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44880" y="3272155"/>
            <a:ext cx="252349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4880" y="3919855"/>
            <a:ext cx="722820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0" b="55816"/>
          <a:stretch>
            <a:fillRect/>
          </a:stretch>
        </p:blipFill>
        <p:spPr>
          <a:xfrm>
            <a:off x="1271270" y="764540"/>
            <a:ext cx="10272395" cy="2592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0" b="55816"/>
          <a:stretch>
            <a:fillRect/>
          </a:stretch>
        </p:blipFill>
        <p:spPr>
          <a:xfrm>
            <a:off x="1271270" y="765175"/>
            <a:ext cx="10272395" cy="2592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190" y="3559175"/>
            <a:ext cx="3818255" cy="25133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8" t="45406" r="3880"/>
          <a:stretch>
            <a:fillRect/>
          </a:stretch>
        </p:blipFill>
        <p:spPr>
          <a:xfrm>
            <a:off x="1343025" y="1125220"/>
            <a:ext cx="9768205" cy="320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077335"/>
            <a:ext cx="3818255" cy="2513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224280"/>
            <a:ext cx="10776630" cy="288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7375" y="2138930"/>
            <a:ext cx="342770" cy="2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360" y="4112260"/>
            <a:ext cx="2876550" cy="2122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4"/>
          <a:stretch>
            <a:fillRect/>
          </a:stretch>
        </p:blipFill>
        <p:spPr>
          <a:xfrm>
            <a:off x="1271270" y="765175"/>
            <a:ext cx="9984150" cy="58680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263900" y="1016635"/>
            <a:ext cx="484314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33970" y="1677695"/>
            <a:ext cx="1555377" cy="29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3970" y="2292437"/>
            <a:ext cx="3501928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33970" y="2925809"/>
            <a:ext cx="1760277" cy="34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33970" y="3596437"/>
            <a:ext cx="2971050" cy="28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08050" y="4229735"/>
            <a:ext cx="830643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33970" y="4863180"/>
            <a:ext cx="1853414" cy="29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33970" y="5496552"/>
            <a:ext cx="2374977" cy="30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42315" y="6139180"/>
            <a:ext cx="431990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2780" y="1001395"/>
            <a:ext cx="2886710" cy="189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728980" y="1701165"/>
            <a:ext cx="9408205" cy="32270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0880" y="2493010"/>
            <a:ext cx="418274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420" y="3152140"/>
            <a:ext cx="42189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880" y="3801110"/>
            <a:ext cx="414909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1020" y="4450715"/>
            <a:ext cx="99034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73" r="9994" b="61671"/>
          <a:stretch>
            <a:fillRect/>
          </a:stretch>
        </p:blipFill>
        <p:spPr>
          <a:xfrm>
            <a:off x="8336915" y="1962150"/>
            <a:ext cx="3109595" cy="224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982980" y="1125220"/>
            <a:ext cx="10128295" cy="515048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5137785" y="1296670"/>
            <a:ext cx="591883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44849" y="1964327"/>
            <a:ext cx="8369319" cy="3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44849" y="2584328"/>
            <a:ext cx="1980453" cy="35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44849" y="3271100"/>
            <a:ext cx="3846649" cy="3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44849" y="3919717"/>
            <a:ext cx="2361309" cy="3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44880" y="4568190"/>
            <a:ext cx="547179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44849" y="5207413"/>
            <a:ext cx="2408916" cy="32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44849" y="5865569"/>
            <a:ext cx="2018539" cy="33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73" r="9994" b="61671"/>
          <a:stretch>
            <a:fillRect/>
          </a:stretch>
        </p:blipFill>
        <p:spPr>
          <a:xfrm>
            <a:off x="7031990" y="2602865"/>
            <a:ext cx="3109595" cy="224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23570" y="1268730"/>
            <a:ext cx="10776630" cy="2134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1484" y="1516237"/>
            <a:ext cx="295163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445" y="3501390"/>
            <a:ext cx="1978025" cy="257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7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443289"/>
            <a:ext cx="295163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12820"/>
            <a:ext cx="11340000" cy="29539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2716" y="3441512"/>
            <a:ext cx="276120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20090" y="1224280"/>
            <a:ext cx="10776630" cy="690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1127760" y="1988820"/>
            <a:ext cx="10368915" cy="1406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7670" y="2159635"/>
            <a:ext cx="4241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395345"/>
            <a:ext cx="2225675" cy="2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224280"/>
            <a:ext cx="10776630" cy="215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3718" y="1481511"/>
            <a:ext cx="304685" cy="29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655" y="3429000"/>
            <a:ext cx="2447925" cy="265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626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1484" y="3451221"/>
            <a:ext cx="295163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2118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208" y="2149534"/>
            <a:ext cx="295163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590" y="3429000"/>
            <a:ext cx="290576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2024-12-17T10:45:02Z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