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3945" y="3019425"/>
            <a:ext cx="49434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96695"/>
            <a:ext cx="11340000" cy="4882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3340" y="1463702"/>
            <a:ext cx="371335" cy="41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1175"/>
            <a:ext cx="11340000" cy="38958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17040" y="3415030"/>
            <a:ext cx="1842135" cy="17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3228340" y="1701165"/>
            <a:ext cx="5735955" cy="28809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95550" y="908685"/>
            <a:ext cx="7248570" cy="54540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457450" y="2100580"/>
            <a:ext cx="78441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82470" y="3068955"/>
            <a:ext cx="398970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57450" y="3820795"/>
            <a:ext cx="585089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57450" y="4979670"/>
            <a:ext cx="6101715" cy="130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3840480" y="1844675"/>
            <a:ext cx="4511720" cy="25895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99"/>
          <a:stretch>
            <a:fillRect/>
          </a:stretch>
        </p:blipFill>
        <p:spPr>
          <a:xfrm>
            <a:off x="2063750" y="764540"/>
            <a:ext cx="8184560" cy="586803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028190" y="2560955"/>
            <a:ext cx="63087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751965" y="3364230"/>
            <a:ext cx="8898890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028190" y="4773930"/>
            <a:ext cx="5815965" cy="184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23795" y="764540"/>
            <a:ext cx="7248570" cy="5454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5695" y="3844290"/>
            <a:ext cx="702754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795" y="4725035"/>
            <a:ext cx="7160260" cy="153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3143885" y="1124585"/>
            <a:ext cx="5664245" cy="44284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105754" y="3238496"/>
            <a:ext cx="5436725" cy="2104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619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t="-2104" r="8438" b="2104"/>
          <a:stretch>
            <a:fillRect/>
          </a:stretch>
        </p:blipFill>
        <p:spPr>
          <a:xfrm>
            <a:off x="911860" y="1557020"/>
            <a:ext cx="10344830" cy="33801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472170" y="1628775"/>
            <a:ext cx="285178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73760" y="2661285"/>
            <a:ext cx="5977255" cy="145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73760" y="4365625"/>
            <a:ext cx="835914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3072130" y="692785"/>
            <a:ext cx="6045200" cy="1412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" t="476" r="17696" b="-476"/>
          <a:stretch>
            <a:fillRect/>
          </a:stretch>
        </p:blipFill>
        <p:spPr>
          <a:xfrm>
            <a:off x="2999740" y="2061210"/>
            <a:ext cx="6201410" cy="473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34361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557020"/>
            <a:ext cx="10704875" cy="38119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412875"/>
            <a:ext cx="10632485" cy="37388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860" y="1917065"/>
            <a:ext cx="10632485" cy="278574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199515" y="640715"/>
            <a:ext cx="10704875" cy="557720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6456045" y="1701165"/>
            <a:ext cx="330263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61415" y="2737485"/>
            <a:ext cx="5448935" cy="141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61415" y="4539615"/>
            <a:ext cx="10922000" cy="13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1199515" y="692785"/>
            <a:ext cx="10776630" cy="571182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0416540" y="839470"/>
            <a:ext cx="145605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448300" y="2997200"/>
            <a:ext cx="439737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27760" y="2061210"/>
            <a:ext cx="1084770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27760" y="2992755"/>
            <a:ext cx="429260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51815" y="3860800"/>
            <a:ext cx="708787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18210" y="4784725"/>
            <a:ext cx="602234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161415" y="5718175"/>
            <a:ext cx="64903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9470" y="1052830"/>
            <a:ext cx="10632485" cy="52635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01370" y="2139315"/>
            <a:ext cx="94742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370" y="3016885"/>
            <a:ext cx="94742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1339" y="3960878"/>
            <a:ext cx="4132292" cy="3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1370" y="4790440"/>
            <a:ext cx="10981055" cy="162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8"/>
          <a:stretch>
            <a:fillRect/>
          </a:stretch>
        </p:blipFill>
        <p:spPr>
          <a:xfrm>
            <a:off x="839470" y="1412875"/>
            <a:ext cx="10584860" cy="3699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9470" y="1224280"/>
            <a:ext cx="10632485" cy="4692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7485" y="1424261"/>
            <a:ext cx="371335" cy="41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908685"/>
            <a:ext cx="10840720" cy="5579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9880" y="4801870"/>
            <a:ext cx="87884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8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381555"/>
            <a:ext cx="342770" cy="40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28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911860" y="4725035"/>
            <a:ext cx="5520100" cy="19284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40"/>
          <a:stretch>
            <a:fillRect/>
          </a:stretch>
        </p:blipFill>
        <p:spPr>
          <a:xfrm>
            <a:off x="1666875" y="654685"/>
            <a:ext cx="8760460" cy="58680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50645" y="2499995"/>
            <a:ext cx="524954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0045" y="3529330"/>
            <a:ext cx="8600440" cy="122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68730" y="5172075"/>
            <a:ext cx="512127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64310" y="6041390"/>
            <a:ext cx="690816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840"/>
            <a:ext cx="11340000" cy="396311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2024-12-19T16:19:00Z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