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3"/>
  </p:handoutMasterIdLst>
  <p:sldIdLst>
    <p:sldId id="302" r:id="rId3"/>
    <p:sldId id="324" r:id="rId4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84" r:id="rId20"/>
    <p:sldId id="385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3061970"/>
            <a:ext cx="75914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043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5246" y="4678558"/>
            <a:ext cx="1361561" cy="4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987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7025" y="3907790"/>
            <a:ext cx="22701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150"/>
            <a:ext cx="11340000" cy="302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6799" y="4249220"/>
            <a:ext cx="333249" cy="40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2452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341120"/>
            <a:ext cx="10200685" cy="451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5988" y="4378576"/>
            <a:ext cx="1380604" cy="4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3995" y="5254625"/>
            <a:ext cx="10490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14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8315" y="4567555"/>
            <a:ext cx="23507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4430" y="5518785"/>
            <a:ext cx="22726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57577"/>
          <a:stretch>
            <a:fillRect/>
          </a:stretch>
        </p:blipFill>
        <p:spPr>
          <a:xfrm>
            <a:off x="600075" y="1268730"/>
            <a:ext cx="10992485" cy="249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863975" y="3933190"/>
            <a:ext cx="4495800" cy="24180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42846"/>
          <a:stretch>
            <a:fillRect/>
          </a:stretch>
        </p:blipFill>
        <p:spPr>
          <a:xfrm>
            <a:off x="983660" y="1197255"/>
            <a:ext cx="10427925" cy="3325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863975" y="4004945"/>
            <a:ext cx="449580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1866" r="11098" b="-3297"/>
          <a:stretch>
            <a:fillRect/>
          </a:stretch>
        </p:blipFill>
        <p:spPr>
          <a:xfrm>
            <a:off x="1271905" y="4797425"/>
            <a:ext cx="10056495" cy="14846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9965" y="4797425"/>
            <a:ext cx="67017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863975" y="1701165"/>
            <a:ext cx="4495800" cy="241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5589270"/>
            <a:ext cx="384683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695325" y="1124585"/>
            <a:ext cx="11064920" cy="5210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4340" y="3759200"/>
            <a:ext cx="992632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17980" y="5069840"/>
            <a:ext cx="33813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99260" y="5782310"/>
            <a:ext cx="45561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09186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265" y="4244340"/>
            <a:ext cx="5829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8"/>
          <a:stretch>
            <a:fillRect/>
          </a:stretch>
        </p:blipFill>
        <p:spPr>
          <a:xfrm>
            <a:off x="9120505" y="4725035"/>
            <a:ext cx="280860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395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3832860"/>
            <a:ext cx="259080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836930"/>
            <a:ext cx="9840640" cy="3887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832860"/>
            <a:ext cx="259080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764540"/>
            <a:ext cx="9840640" cy="3956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3832860"/>
            <a:ext cx="259080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479425" y="2277110"/>
            <a:ext cx="7824515" cy="252095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61"/>
          <a:stretch>
            <a:fillRect/>
          </a:stretch>
        </p:blipFill>
        <p:spPr>
          <a:xfrm>
            <a:off x="8688705" y="1988820"/>
            <a:ext cx="2592000" cy="26516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975" y="2032635"/>
            <a:ext cx="2590800" cy="25679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276725" y="2277110"/>
            <a:ext cx="402717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213100"/>
            <a:ext cx="33991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2280" y="4221480"/>
            <a:ext cx="664210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2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293235"/>
            <a:ext cx="3022600" cy="22339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343660" y="692785"/>
            <a:ext cx="9696495" cy="365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149090"/>
            <a:ext cx="3022600" cy="22339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341120"/>
            <a:ext cx="9912395" cy="37318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73430" y="3429635"/>
            <a:ext cx="49199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9340" y="4528820"/>
            <a:ext cx="36150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35280" y="1772920"/>
            <a:ext cx="9336450" cy="3345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564765"/>
            <a:ext cx="3022600" cy="22339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015865" y="2061210"/>
            <a:ext cx="46081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1140" y="2847975"/>
            <a:ext cx="283654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143885" y="2780665"/>
            <a:ext cx="283654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7180" y="3918585"/>
            <a:ext cx="797560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983615" y="1701165"/>
            <a:ext cx="6671990" cy="320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095" y="2249805"/>
            <a:ext cx="3022600" cy="223393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945515" y="2855595"/>
            <a:ext cx="68637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5460" y="3705860"/>
            <a:ext cx="501015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695325" y="1341120"/>
            <a:ext cx="9264695" cy="421068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79400" y="4970145"/>
            <a:ext cx="81876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664200" y="1557020"/>
            <a:ext cx="4813935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550" y="2681605"/>
            <a:ext cx="3022600" cy="223393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78155" y="2997200"/>
            <a:ext cx="688975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4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673843"/>
            <a:ext cx="390377" cy="4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92"/>
          <a:stretch>
            <a:fillRect/>
          </a:stretch>
        </p:blipFill>
        <p:spPr>
          <a:xfrm>
            <a:off x="9408795" y="4220845"/>
            <a:ext cx="2246630" cy="234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4021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71" y="2837718"/>
            <a:ext cx="361813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88645"/>
            <a:ext cx="9776460" cy="607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3095" y="2543810"/>
            <a:ext cx="9334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607751"/>
            <a:ext cx="380855" cy="41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0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645766"/>
            <a:ext cx="380856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86460"/>
            <a:ext cx="110502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573" y="3826858"/>
            <a:ext cx="371125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568221"/>
            <a:ext cx="390377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