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70" r:id="rId4"/>
    <p:sldId id="369" r:id="rId5"/>
    <p:sldId id="368" r:id="rId6"/>
    <p:sldId id="367" r:id="rId7"/>
    <p:sldId id="366" r:id="rId8"/>
    <p:sldId id="365" r:id="rId9"/>
    <p:sldId id="364" r:id="rId10"/>
    <p:sldId id="361" r:id="rId11"/>
    <p:sldId id="360" r:id="rId12"/>
    <p:sldId id="358" r:id="rId13"/>
    <p:sldId id="357" r:id="rId14"/>
    <p:sldId id="356" r:id="rId15"/>
    <p:sldId id="355" r:id="rId16"/>
    <p:sldId id="354" r:id="rId17"/>
    <p:sldId id="351" r:id="rId18"/>
    <p:sldId id="350" r:id="rId19"/>
    <p:sldId id="349" r:id="rId20"/>
    <p:sldId id="417" r:id="rId21"/>
    <p:sldId id="348" r:id="rId22"/>
    <p:sldId id="344" r:id="rId23"/>
    <p:sldId id="418" r:id="rId24"/>
    <p:sldId id="343" r:id="rId25"/>
    <p:sldId id="342" r:id="rId26"/>
    <p:sldId id="340" r:id="rId27"/>
    <p:sldId id="339" r:id="rId28"/>
    <p:sldId id="336" r:id="rId29"/>
    <p:sldId id="335" r:id="rId30"/>
    <p:sldId id="334" r:id="rId31"/>
    <p:sldId id="331" r:id="rId32"/>
    <p:sldId id="330" r:id="rId33"/>
    <p:sldId id="329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2855595" y="2708910"/>
            <a:ext cx="6528480" cy="10756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1271905" y="621030"/>
            <a:ext cx="10849020" cy="4314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69341" y="4440496"/>
            <a:ext cx="276120" cy="29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3575685" y="4509135"/>
            <a:ext cx="5852160" cy="220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352040" y="4653280"/>
            <a:ext cx="7536225" cy="1381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3143885" y="1988820"/>
            <a:ext cx="5902325" cy="22199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268730"/>
            <a:ext cx="10849020" cy="4418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0519" y="2230236"/>
            <a:ext cx="837883" cy="32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0443" y="5163209"/>
            <a:ext cx="647455" cy="29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268730"/>
            <a:ext cx="10776630" cy="4406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6896" y="2937424"/>
            <a:ext cx="257078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6292" y="5083248"/>
            <a:ext cx="771234" cy="33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772920"/>
            <a:ext cx="10849020" cy="2825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5657" y="4140111"/>
            <a:ext cx="457027" cy="29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7390" y="1412875"/>
            <a:ext cx="10776630" cy="1435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9075" y="2310765"/>
            <a:ext cx="61912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2997200"/>
            <a:ext cx="5149850" cy="3485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224280"/>
            <a:ext cx="10776630" cy="2954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0242" y="3691972"/>
            <a:ext cx="466549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357245"/>
            <a:ext cx="2275840" cy="310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412875"/>
            <a:ext cx="10776630" cy="3781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8604" y="2384133"/>
            <a:ext cx="276120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6" b="45255"/>
          <a:stretch>
            <a:fillRect/>
          </a:stretch>
        </p:blipFill>
        <p:spPr>
          <a:xfrm>
            <a:off x="767715" y="1701165"/>
            <a:ext cx="10632440" cy="3212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5460" y="3821176"/>
            <a:ext cx="1681130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" t="55979" r="3886"/>
          <a:stretch>
            <a:fillRect/>
          </a:stretch>
        </p:blipFill>
        <p:spPr>
          <a:xfrm>
            <a:off x="983615" y="2127885"/>
            <a:ext cx="10080625" cy="2583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09545" y="2255675"/>
            <a:ext cx="1681130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99964" y="3566908"/>
            <a:ext cx="390097" cy="33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2077" y="4208575"/>
            <a:ext cx="1226018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99260"/>
            <a:ext cx="11340000" cy="6619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 b="39232"/>
          <a:stretch>
            <a:fillRect/>
          </a:stretch>
        </p:blipFill>
        <p:spPr>
          <a:xfrm>
            <a:off x="335280" y="2204720"/>
            <a:ext cx="10920775" cy="3429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2277110"/>
            <a:ext cx="6578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268730"/>
            <a:ext cx="10776630" cy="3350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284480" y="5046345"/>
            <a:ext cx="6125210" cy="12211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985" y="4773930"/>
            <a:ext cx="5124450" cy="18230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37340"/>
          <a:stretch>
            <a:fillRect/>
          </a:stretch>
        </p:blipFill>
        <p:spPr>
          <a:xfrm>
            <a:off x="1055370" y="1268730"/>
            <a:ext cx="10200640" cy="32404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420" y="4684395"/>
            <a:ext cx="5725160" cy="20364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0" y="4707890"/>
            <a:ext cx="5720080" cy="203517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039495" y="3424555"/>
            <a:ext cx="1018794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39495" y="4022090"/>
            <a:ext cx="915035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19" r="10046"/>
          <a:stretch>
            <a:fillRect/>
          </a:stretch>
        </p:blipFill>
        <p:spPr>
          <a:xfrm>
            <a:off x="982980" y="1412875"/>
            <a:ext cx="10200640" cy="181419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944849" y="2798245"/>
            <a:ext cx="7931335" cy="34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1235" y="3688715"/>
            <a:ext cx="7504430" cy="266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695325" y="1628775"/>
            <a:ext cx="10920140" cy="33883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5"/>
          <a:stretch>
            <a:fillRect/>
          </a:stretch>
        </p:blipFill>
        <p:spPr>
          <a:xfrm>
            <a:off x="767080" y="1628775"/>
            <a:ext cx="5372100" cy="42475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5645" y="2261870"/>
            <a:ext cx="4025900" cy="31153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2980" y="1196975"/>
            <a:ext cx="10272440" cy="3475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5176" y="2132333"/>
            <a:ext cx="466549" cy="2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2406" y="2132333"/>
            <a:ext cx="247556" cy="2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849" y="3554885"/>
            <a:ext cx="10187909" cy="33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849" y="4299577"/>
            <a:ext cx="3418186" cy="32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7" b="15803"/>
          <a:stretch>
            <a:fillRect/>
          </a:stretch>
        </p:blipFill>
        <p:spPr>
          <a:xfrm>
            <a:off x="7679690" y="4293235"/>
            <a:ext cx="3233420" cy="2409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690" y="4293235"/>
            <a:ext cx="3232800" cy="2501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695325" y="1224280"/>
            <a:ext cx="10775995" cy="2068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870" y="3357245"/>
            <a:ext cx="7414895" cy="27292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271270" y="1052830"/>
            <a:ext cx="9552350" cy="29165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3933190"/>
            <a:ext cx="7414895" cy="27292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836930"/>
            <a:ext cx="10272440" cy="312356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33139" y="1750865"/>
            <a:ext cx="10168866" cy="352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3170" y="2493645"/>
            <a:ext cx="472630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3170" y="3257550"/>
            <a:ext cx="1000061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865" y="3960495"/>
            <a:ext cx="3938270" cy="27749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r="42237"/>
          <a:stretch>
            <a:fillRect/>
          </a:stretch>
        </p:blipFill>
        <p:spPr>
          <a:xfrm>
            <a:off x="4147185" y="4128135"/>
            <a:ext cx="3897630" cy="248348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5959475" y="2399665"/>
            <a:ext cx="442531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4" grpId="0" bldLvl="0" animBg="1"/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360045" y="1224280"/>
            <a:ext cx="10848385" cy="2970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230" y="4194810"/>
            <a:ext cx="6480000" cy="246385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39" r="4328"/>
          <a:stretch>
            <a:fillRect/>
          </a:stretch>
        </p:blipFill>
        <p:spPr>
          <a:xfrm>
            <a:off x="700405" y="2061490"/>
            <a:ext cx="10849020" cy="21422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7830" y="2954655"/>
            <a:ext cx="42481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982980" y="1341120"/>
            <a:ext cx="10200050" cy="4426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7872" y="4031252"/>
            <a:ext cx="599848" cy="32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8880" y="908685"/>
            <a:ext cx="10272440" cy="330962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160780" y="1623695"/>
            <a:ext cx="869061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0749" y="2196056"/>
            <a:ext cx="2723123" cy="33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60780" y="2768600"/>
            <a:ext cx="1047750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60780" y="3388360"/>
            <a:ext cx="413766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86950" y="1600835"/>
            <a:ext cx="193865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4004945"/>
            <a:ext cx="4062730" cy="26835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 r="35561"/>
          <a:stretch>
            <a:fillRect/>
          </a:stretch>
        </p:blipFill>
        <p:spPr>
          <a:xfrm>
            <a:off x="4143375" y="4237990"/>
            <a:ext cx="4019550" cy="237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1249045" y="679450"/>
            <a:ext cx="10624820" cy="1823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970" y="2400300"/>
            <a:ext cx="3587115" cy="4391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745" y="3716655"/>
            <a:ext cx="4043045" cy="24485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996315" y="1268730"/>
            <a:ext cx="10200050" cy="4344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8234" y="2049614"/>
            <a:ext cx="437984" cy="28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6773" y="1992455"/>
            <a:ext cx="847405" cy="37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6647" y="3888207"/>
            <a:ext cx="561764" cy="33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055370" y="1341120"/>
            <a:ext cx="10055905" cy="1220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239" y="2065492"/>
            <a:ext cx="10064130" cy="34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8" r="3678" b="16571"/>
          <a:stretch>
            <a:fillRect/>
          </a:stretch>
        </p:blipFill>
        <p:spPr>
          <a:xfrm>
            <a:off x="3503295" y="2924810"/>
            <a:ext cx="5180330" cy="31788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860" y="2996565"/>
            <a:ext cx="5180400" cy="3137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4124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1484" y="2269936"/>
            <a:ext cx="295163" cy="29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857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772" y="2890633"/>
            <a:ext cx="276120" cy="29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2908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1963" y="2802512"/>
            <a:ext cx="295163" cy="30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0495"/>
            <a:ext cx="11340000" cy="5701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9251" y="2016643"/>
            <a:ext cx="276120" cy="29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0208" y="5610770"/>
            <a:ext cx="295163" cy="30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2138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1484" y="1497620"/>
            <a:ext cx="295163" cy="29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285" y="2564765"/>
            <a:ext cx="3567430" cy="375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305"/>
            <a:ext cx="11340000" cy="2933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3718" y="2838546"/>
            <a:ext cx="295163" cy="30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860800"/>
            <a:ext cx="3505835" cy="284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2024-12-17T14:38:48Z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