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2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214245"/>
            <a:ext cx="73723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654000"/>
            <a:ext cx="342770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61805"/>
            <a:ext cx="380856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30111"/>
            <a:ext cx="342770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0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0503" y="4123689"/>
            <a:ext cx="685541" cy="55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464859"/>
            <a:ext cx="352292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0431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7085" y="2735580"/>
            <a:ext cx="832294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6270" y="3563181"/>
            <a:ext cx="3760898" cy="4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6270" y="4382168"/>
            <a:ext cx="2487589" cy="37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6215" y="5086350"/>
            <a:ext cx="31915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10973" y="6087687"/>
            <a:ext cx="2748997" cy="43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28420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2712085" y="4509135"/>
            <a:ext cx="6920230" cy="993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45515" y="1484630"/>
            <a:ext cx="10416585" cy="3710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2639695" y="5300980"/>
            <a:ext cx="6920230" cy="99377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384290" y="1701165"/>
            <a:ext cx="51136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2493010"/>
            <a:ext cx="55251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24245" y="2564765"/>
            <a:ext cx="470090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884535" y="2421255"/>
            <a:ext cx="61341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07415" y="3506470"/>
            <a:ext cx="36899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55820" y="3357245"/>
            <a:ext cx="515683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40765" y="4460875"/>
            <a:ext cx="87280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0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151630" y="5445125"/>
            <a:ext cx="4194810" cy="110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31670" y="764540"/>
            <a:ext cx="8328705" cy="48374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33245" y="1777365"/>
            <a:ext cx="379920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93570" y="2878455"/>
            <a:ext cx="89662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47850" y="3744595"/>
            <a:ext cx="42538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94815" y="4555490"/>
            <a:ext cx="71970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008120" y="5525135"/>
            <a:ext cx="4194810" cy="110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4664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0395" y="3849333"/>
            <a:ext cx="309985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30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1707852"/>
            <a:ext cx="380856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105390" cy="6184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1844675"/>
            <a:ext cx="6299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148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9203" y="3085901"/>
            <a:ext cx="371335" cy="4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8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4328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87825" y="1329690"/>
            <a:ext cx="7778750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8805" y="2944495"/>
            <a:ext cx="31381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60" y="3717010"/>
            <a:ext cx="11340000" cy="255051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126865" y="3994785"/>
            <a:ext cx="737235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8160" y="5441950"/>
            <a:ext cx="879856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5117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27805" y="1454785"/>
            <a:ext cx="5671185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55820" y="3063240"/>
            <a:ext cx="6908165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1050" y="4636135"/>
            <a:ext cx="110356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0100" y="5231130"/>
            <a:ext cx="336994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2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959340" cy="605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5085080"/>
            <a:ext cx="56578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2024-12-19T11:27:57Z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