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63" r:id="rId5"/>
    <p:sldId id="362" r:id="rId6"/>
    <p:sldId id="359" r:id="rId7"/>
    <p:sldId id="358" r:id="rId8"/>
    <p:sldId id="355" r:id="rId9"/>
    <p:sldId id="354" r:id="rId10"/>
    <p:sldId id="351" r:id="rId11"/>
    <p:sldId id="348" r:id="rId12"/>
    <p:sldId id="345" r:id="rId13"/>
    <p:sldId id="344" r:id="rId14"/>
    <p:sldId id="343" r:id="rId15"/>
    <p:sldId id="340" r:id="rId16"/>
    <p:sldId id="339" r:id="rId17"/>
    <p:sldId id="338" r:id="rId18"/>
    <p:sldId id="337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8345" y="3090545"/>
            <a:ext cx="31146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248604"/>
            <a:ext cx="323727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5145490"/>
            <a:ext cx="323727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28"/>
          <a:stretch>
            <a:fillRect/>
          </a:stretch>
        </p:blipFill>
        <p:spPr>
          <a:xfrm>
            <a:off x="6240145" y="4639945"/>
            <a:ext cx="3321050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20797"/>
            <a:ext cx="371334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725035"/>
            <a:ext cx="2273300" cy="203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415270" cy="4118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460" y="4004945"/>
            <a:ext cx="4933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5" b="20751"/>
          <a:stretch>
            <a:fillRect/>
          </a:stretch>
        </p:blipFill>
        <p:spPr>
          <a:xfrm>
            <a:off x="5160010" y="4577080"/>
            <a:ext cx="1881505" cy="21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360045" y="1506220"/>
            <a:ext cx="8832260" cy="3845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5" b="20751"/>
          <a:stretch>
            <a:fillRect/>
          </a:stretch>
        </p:blipFill>
        <p:spPr>
          <a:xfrm>
            <a:off x="9768840" y="2343150"/>
            <a:ext cx="1881505" cy="21742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480" y="3382645"/>
            <a:ext cx="8470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775" y="2412365"/>
            <a:ext cx="3021330" cy="3827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5247801"/>
            <a:ext cx="1399647" cy="4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10723880" cy="4368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4437380"/>
            <a:ext cx="1878330" cy="20154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60045" y="1793875"/>
            <a:ext cx="8328705" cy="25222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05295" y="2839085"/>
            <a:ext cx="962660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 b="39355"/>
          <a:stretch>
            <a:fillRect/>
          </a:stretch>
        </p:blipFill>
        <p:spPr>
          <a:xfrm>
            <a:off x="360045" y="4646930"/>
            <a:ext cx="6888480" cy="76454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8976360" y="1844675"/>
            <a:ext cx="2608580" cy="29933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60" y="1988820"/>
            <a:ext cx="2610000" cy="280058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4885690"/>
            <a:ext cx="71412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50" y="764260"/>
            <a:ext cx="97064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0353" y="3046260"/>
            <a:ext cx="366741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665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5796" y="3388377"/>
            <a:ext cx="349255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367850"/>
            <a:ext cx="371335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0145" y="4149090"/>
            <a:ext cx="5668645" cy="185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9" t="65287"/>
          <a:stretch>
            <a:fillRect/>
          </a:stretch>
        </p:blipFill>
        <p:spPr>
          <a:xfrm>
            <a:off x="4368210" y="4149370"/>
            <a:ext cx="5226640" cy="15643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330" y="3717290"/>
            <a:ext cx="2452370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462313"/>
            <a:ext cx="342770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95" y="3675380"/>
            <a:ext cx="2674620" cy="295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362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451" y="3204932"/>
            <a:ext cx="437984" cy="3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00" y="4581525"/>
            <a:ext cx="2727960" cy="2150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256305"/>
            <a:ext cx="209471" cy="38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3284855"/>
            <a:ext cx="257175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62920" cy="4285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9" r="50688"/>
          <a:stretch>
            <a:fillRect/>
          </a:stretch>
        </p:blipFill>
        <p:spPr>
          <a:xfrm>
            <a:off x="7292340" y="4220845"/>
            <a:ext cx="3369310" cy="2294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4264660"/>
            <a:ext cx="3369600" cy="22521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0" r="74179"/>
          <a:stretch>
            <a:fillRect/>
          </a:stretch>
        </p:blipFill>
        <p:spPr>
          <a:xfrm>
            <a:off x="1813560" y="5183785"/>
            <a:ext cx="2928030" cy="691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429" y="5300741"/>
            <a:ext cx="2875465" cy="43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989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6380480" y="3852545"/>
            <a:ext cx="3729990" cy="2649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3933190"/>
            <a:ext cx="3729600" cy="2489113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65" r="74179"/>
          <a:stretch>
            <a:fillRect/>
          </a:stretch>
        </p:blipFill>
        <p:spPr>
          <a:xfrm>
            <a:off x="1021715" y="4612920"/>
            <a:ext cx="2928030" cy="5959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3584" y="4653455"/>
            <a:ext cx="2875465" cy="43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2024-12-19T09:25:21Z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