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1" r:id="rId17"/>
    <p:sldId id="340" r:id="rId18"/>
    <p:sldId id="337" r:id="rId19"/>
    <p:sldId id="336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8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3028950"/>
            <a:ext cx="89154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" y="1181100"/>
            <a:ext cx="10765790" cy="5612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9500" y="2377440"/>
            <a:ext cx="70929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3528808"/>
            <a:ext cx="390377" cy="40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29740"/>
            <a:ext cx="11340000" cy="3997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1845" y="4560570"/>
            <a:ext cx="8756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15085"/>
            <a:ext cx="11340000" cy="5652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2802" y="6029111"/>
            <a:ext cx="618891" cy="4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2690" y="5962650"/>
            <a:ext cx="310515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982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3600" y="3443891"/>
            <a:ext cx="4503627" cy="4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515" y="3213100"/>
            <a:ext cx="2264410" cy="276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6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6095" y="2561001"/>
            <a:ext cx="828362" cy="46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573145"/>
            <a:ext cx="2823210" cy="3088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3148" y="4471591"/>
            <a:ext cx="1199697" cy="54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05" y="4077335"/>
            <a:ext cx="2049780" cy="265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9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5012" y="2589133"/>
            <a:ext cx="818841" cy="45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500755"/>
            <a:ext cx="3094355" cy="28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4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6" r="50470" b="45386"/>
          <a:stretch>
            <a:fillRect/>
          </a:stretch>
        </p:blipFill>
        <p:spPr>
          <a:xfrm>
            <a:off x="1343660" y="5229225"/>
            <a:ext cx="5616575" cy="15119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4635" y="4523105"/>
            <a:ext cx="2787650" cy="1940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1145" y="4524375"/>
            <a:ext cx="2786400" cy="19393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8845" y="5105400"/>
            <a:ext cx="6136005" cy="162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1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4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481827"/>
            <a:ext cx="352292" cy="40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525905"/>
            <a:ext cx="10128930" cy="38055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1818005"/>
            <a:ext cx="3510280" cy="297053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5885815" y="1701165"/>
            <a:ext cx="144462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17270" y="2803525"/>
            <a:ext cx="6007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720850" y="2623185"/>
            <a:ext cx="429196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061710" y="2637155"/>
            <a:ext cx="14039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17270" y="3717290"/>
            <a:ext cx="107632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063750" y="3717290"/>
            <a:ext cx="53219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11860" y="4581525"/>
            <a:ext cx="616394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76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1669415"/>
            <a:ext cx="9840640" cy="35185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9875" y="1701165"/>
            <a:ext cx="319532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61415" y="2746375"/>
            <a:ext cx="570420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415" y="3532505"/>
            <a:ext cx="6241415" cy="193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5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4437380"/>
            <a:ext cx="2760980" cy="19558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1268730"/>
            <a:ext cx="9840640" cy="461454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161415" y="3385185"/>
            <a:ext cx="40811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54405" y="4262120"/>
            <a:ext cx="56553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98220" y="5167630"/>
            <a:ext cx="103320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  <p:bldP spid="2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 b="52840"/>
          <a:stretch>
            <a:fillRect/>
          </a:stretch>
        </p:blipFill>
        <p:spPr>
          <a:xfrm>
            <a:off x="551815" y="1052830"/>
            <a:ext cx="10800760" cy="27364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670" y="3717290"/>
            <a:ext cx="3248660" cy="28174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" t="53364" r="4116"/>
          <a:stretch>
            <a:fillRect/>
          </a:stretch>
        </p:blipFill>
        <p:spPr>
          <a:xfrm>
            <a:off x="1199515" y="1484630"/>
            <a:ext cx="9937070" cy="2706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670" y="3717290"/>
            <a:ext cx="3248660" cy="281749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39825" y="1412875"/>
            <a:ext cx="9912395" cy="38125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64895" y="2658110"/>
            <a:ext cx="6493510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64895" y="4096385"/>
            <a:ext cx="7964805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983615" y="1341120"/>
            <a:ext cx="9840640" cy="39566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45515" y="4649470"/>
            <a:ext cx="34651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410710" y="4629150"/>
            <a:ext cx="32562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3284855"/>
            <a:ext cx="3248660" cy="2817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718185"/>
            <a:ext cx="9552350" cy="54222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48275" y="906780"/>
            <a:ext cx="593852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06195" y="1865630"/>
            <a:ext cx="354330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05560" y="2842895"/>
            <a:ext cx="562229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70940" y="3639820"/>
            <a:ext cx="855472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24585" y="4615180"/>
            <a:ext cx="48780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305560" y="5520690"/>
            <a:ext cx="64617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66640" y="1771015"/>
            <a:ext cx="65043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4364990"/>
            <a:ext cx="2553335" cy="2214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8" grpId="0" bldLvl="0" animBg="1"/>
      <p:bldP spid="32" grpId="0" bldLvl="0" animBg="1"/>
      <p:bldP spid="40" grpId="0" bldLvl="0" animBg="1"/>
      <p:bldP spid="43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52980"/>
            <a:ext cx="11340000" cy="2950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68" y="3242087"/>
            <a:ext cx="390377" cy="41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0795"/>
            <a:ext cx="11340000" cy="4109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1372" y="4318218"/>
            <a:ext cx="447506" cy="4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869180"/>
            <a:ext cx="4455160" cy="176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86962"/>
          <a:stretch>
            <a:fillRect/>
          </a:stretch>
        </p:blipFill>
        <p:spPr>
          <a:xfrm>
            <a:off x="479425" y="1844675"/>
            <a:ext cx="4295820" cy="764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17952" r="71643" b="68555"/>
          <a:stretch>
            <a:fillRect/>
          </a:stretch>
        </p:blipFill>
        <p:spPr>
          <a:xfrm>
            <a:off x="4703445" y="1889125"/>
            <a:ext cx="2520315" cy="7915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44" r="62118" b="52620"/>
          <a:stretch>
            <a:fillRect/>
          </a:stretch>
        </p:blipFill>
        <p:spPr>
          <a:xfrm>
            <a:off x="479425" y="2825115"/>
            <a:ext cx="4295775" cy="6474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52321" r="71643" b="35409"/>
          <a:stretch>
            <a:fillRect/>
          </a:stretch>
        </p:blipFill>
        <p:spPr>
          <a:xfrm>
            <a:off x="4741545" y="2752725"/>
            <a:ext cx="2447925" cy="7198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11" r="46242"/>
          <a:stretch>
            <a:fillRect/>
          </a:stretch>
        </p:blipFill>
        <p:spPr>
          <a:xfrm>
            <a:off x="479425" y="3617875"/>
            <a:ext cx="6096045" cy="17885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905" y="2825115"/>
            <a:ext cx="4455160" cy="17640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7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567339"/>
            <a:ext cx="390377" cy="41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9685"/>
            <a:ext cx="111543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8000" y="2320764"/>
            <a:ext cx="449546" cy="41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80795"/>
            <a:ext cx="11340000" cy="11591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631950" y="1870710"/>
            <a:ext cx="10200685" cy="3028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6287" y="4260636"/>
            <a:ext cx="352292" cy="39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4580890"/>
            <a:ext cx="1883410" cy="2107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462405"/>
            <a:ext cx="10200685" cy="39338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2024-12-18T12:44:58Z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