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49" r:id="rId9"/>
    <p:sldId id="331" r:id="rId10"/>
    <p:sldId id="330" r:id="rId11"/>
    <p:sldId id="34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3052445"/>
            <a:ext cx="96488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" t="64823" r="9413"/>
          <a:stretch>
            <a:fillRect/>
          </a:stretch>
        </p:blipFill>
        <p:spPr>
          <a:xfrm>
            <a:off x="1358900" y="1412875"/>
            <a:ext cx="9505315" cy="17043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7007"/>
          <a:stretch>
            <a:fillRect/>
          </a:stretch>
        </p:blipFill>
        <p:spPr>
          <a:xfrm>
            <a:off x="4982845" y="3499485"/>
            <a:ext cx="2442210" cy="26784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815" r="31420" b="815"/>
          <a:stretch>
            <a:fillRect/>
          </a:stretch>
        </p:blipFill>
        <p:spPr>
          <a:xfrm>
            <a:off x="1055370" y="1125220"/>
            <a:ext cx="7752125" cy="545655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295775" y="1240155"/>
            <a:ext cx="255143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225" y="2277110"/>
            <a:ext cx="3576320" cy="148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84065" y="2277110"/>
            <a:ext cx="3047365" cy="148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225" y="4149090"/>
            <a:ext cx="7772400" cy="148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5968365"/>
            <a:ext cx="72688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r="56285"/>
          <a:stretch>
            <a:fillRect/>
          </a:stretch>
        </p:blipFill>
        <p:spPr>
          <a:xfrm>
            <a:off x="9029700" y="1052830"/>
            <a:ext cx="2225040" cy="23990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57160"/>
          <a:stretch>
            <a:fillRect/>
          </a:stretch>
        </p:blipFill>
        <p:spPr>
          <a:xfrm>
            <a:off x="9029700" y="4004945"/>
            <a:ext cx="2180590" cy="239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622935" y="1224280"/>
            <a:ext cx="9335815" cy="542226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584804" y="2396061"/>
            <a:ext cx="3532443" cy="4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815" y="1701165"/>
            <a:ext cx="2573020" cy="30543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rcRect l="57007"/>
          <a:stretch>
            <a:fillRect/>
          </a:stretch>
        </p:blipFill>
        <p:spPr>
          <a:xfrm>
            <a:off x="8755380" y="1896745"/>
            <a:ext cx="2574000" cy="2822967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84835" y="3301365"/>
            <a:ext cx="74415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84804" y="4216090"/>
            <a:ext cx="3465793" cy="4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25792" y="5121992"/>
            <a:ext cx="6550731" cy="4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150735" y="5157470"/>
            <a:ext cx="29089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85470" y="6026785"/>
            <a:ext cx="65862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 b="72645"/>
          <a:stretch>
            <a:fillRect/>
          </a:stretch>
        </p:blipFill>
        <p:spPr>
          <a:xfrm>
            <a:off x="695325" y="1124585"/>
            <a:ext cx="10415905" cy="1412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50" r="93235" b="56285"/>
          <a:stretch>
            <a:fillRect/>
          </a:stretch>
        </p:blipFill>
        <p:spPr>
          <a:xfrm>
            <a:off x="10967720" y="1529080"/>
            <a:ext cx="767080" cy="628015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80" r="8147"/>
          <a:stretch>
            <a:fillRect/>
          </a:stretch>
        </p:blipFill>
        <p:spPr>
          <a:xfrm>
            <a:off x="695325" y="2744470"/>
            <a:ext cx="10415905" cy="259778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657194" y="2855877"/>
            <a:ext cx="1980453" cy="4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57225" y="4674870"/>
            <a:ext cx="50133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4220845"/>
            <a:ext cx="2246630" cy="266700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657225" y="3760470"/>
            <a:ext cx="1070356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4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23570" y="1844675"/>
            <a:ext cx="10920775" cy="302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3355" y="4145280"/>
            <a:ext cx="22066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1"/>
          <a:stretch>
            <a:fillRect/>
          </a:stretch>
        </p:blipFill>
        <p:spPr>
          <a:xfrm>
            <a:off x="1343660" y="692785"/>
            <a:ext cx="914531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2207260" y="765175"/>
            <a:ext cx="7823880" cy="55848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023610" y="989330"/>
            <a:ext cx="4853305" cy="244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75460" y="3717290"/>
            <a:ext cx="6567170" cy="1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00835" y="5586095"/>
            <a:ext cx="901065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233170" y="908685"/>
            <a:ext cx="10055905" cy="56495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5070" y="3004185"/>
            <a:ext cx="102203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5070" y="4014470"/>
            <a:ext cx="60991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5070" y="4947920"/>
            <a:ext cx="83058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5070" y="5881370"/>
            <a:ext cx="28924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141470" y="5805170"/>
            <a:ext cx="416623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19"/>
          <a:stretch>
            <a:fillRect/>
          </a:stretch>
        </p:blipFill>
        <p:spPr>
          <a:xfrm>
            <a:off x="2135505" y="836295"/>
            <a:ext cx="8039780" cy="58680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101850" y="1871345"/>
            <a:ext cx="21297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white">
          <a:xfrm>
            <a:off x="5951855" y="1772920"/>
            <a:ext cx="43770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white">
          <a:xfrm>
            <a:off x="2033905" y="2704465"/>
            <a:ext cx="507428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3" name="矩形 92"/>
          <p:cNvSpPr/>
          <p:nvPr/>
        </p:nvSpPr>
        <p:spPr bwMode="white">
          <a:xfrm>
            <a:off x="2101850" y="3969385"/>
            <a:ext cx="590867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4" name="矩形 93"/>
          <p:cNvSpPr/>
          <p:nvPr/>
        </p:nvSpPr>
        <p:spPr bwMode="white">
          <a:xfrm>
            <a:off x="2101850" y="5340350"/>
            <a:ext cx="67017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5" name="矩形 94"/>
          <p:cNvSpPr/>
          <p:nvPr/>
        </p:nvSpPr>
        <p:spPr bwMode="white">
          <a:xfrm>
            <a:off x="1997075" y="6156960"/>
            <a:ext cx="41370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89425" y="1871345"/>
            <a:ext cx="16624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268730"/>
            <a:ext cx="10125710" cy="4349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6285"/>
          <a:stretch>
            <a:fillRect/>
          </a:stretch>
        </p:blipFill>
        <p:spPr>
          <a:xfrm>
            <a:off x="10272395" y="1340485"/>
            <a:ext cx="1872615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7160"/>
          <a:stretch>
            <a:fillRect/>
          </a:stretch>
        </p:blipFill>
        <p:spPr>
          <a:xfrm>
            <a:off x="10200005" y="3644900"/>
            <a:ext cx="183515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025" y="620395"/>
            <a:ext cx="9927590" cy="472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9060" y="4509135"/>
            <a:ext cx="8401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985" y="4270375"/>
            <a:ext cx="2163445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 b="41114"/>
          <a:stretch>
            <a:fillRect/>
          </a:stretch>
        </p:blipFill>
        <p:spPr>
          <a:xfrm>
            <a:off x="959485" y="908685"/>
            <a:ext cx="10272395" cy="2853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7007"/>
          <a:stretch>
            <a:fillRect/>
          </a:stretch>
        </p:blipFill>
        <p:spPr>
          <a:xfrm>
            <a:off x="5015865" y="3933190"/>
            <a:ext cx="2221230" cy="24358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2024-12-18T15:03:08Z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