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35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960" y="2976245"/>
            <a:ext cx="10800000" cy="6767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7"/>
          <a:stretch>
            <a:fillRect/>
          </a:stretch>
        </p:blipFill>
        <p:spPr>
          <a:xfrm>
            <a:off x="695325" y="1224280"/>
            <a:ext cx="10776630" cy="53644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9511" y="2415052"/>
            <a:ext cx="371334" cy="400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"/>
          <a:stretch>
            <a:fillRect/>
          </a:stretch>
        </p:blipFill>
        <p:spPr>
          <a:xfrm>
            <a:off x="767715" y="2061210"/>
            <a:ext cx="10704875" cy="2651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2" r="1792"/>
          <a:stretch>
            <a:fillRect/>
          </a:stretch>
        </p:blipFill>
        <p:spPr>
          <a:xfrm>
            <a:off x="623570" y="2061210"/>
            <a:ext cx="10944815" cy="25615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2" t="5426" r="2425"/>
          <a:stretch>
            <a:fillRect/>
          </a:stretch>
        </p:blipFill>
        <p:spPr>
          <a:xfrm>
            <a:off x="695325" y="1484630"/>
            <a:ext cx="10873105" cy="4537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4" r="2425"/>
          <a:stretch>
            <a:fillRect/>
          </a:stretch>
        </p:blipFill>
        <p:spPr>
          <a:xfrm>
            <a:off x="839470" y="1412875"/>
            <a:ext cx="10801305" cy="4204335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 flipV="1">
            <a:off x="892810" y="1412875"/>
            <a:ext cx="10675620" cy="1460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2"/>
          <a:stretch>
            <a:fillRect/>
          </a:stretch>
        </p:blipFill>
        <p:spPr>
          <a:xfrm>
            <a:off x="695370" y="1701165"/>
            <a:ext cx="11148015" cy="3609975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>
            <a:off x="813435" y="1695450"/>
            <a:ext cx="10683240" cy="571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4"/>
          <a:stretch>
            <a:fillRect/>
          </a:stretch>
        </p:blipFill>
        <p:spPr>
          <a:xfrm>
            <a:off x="767760" y="1557020"/>
            <a:ext cx="11076260" cy="3772535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 flipV="1">
            <a:off x="803275" y="1557020"/>
            <a:ext cx="10693400" cy="1968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7"/>
          <a:stretch>
            <a:fillRect/>
          </a:stretch>
        </p:blipFill>
        <p:spPr>
          <a:xfrm>
            <a:off x="708025" y="1412875"/>
            <a:ext cx="10776630" cy="3756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7"/>
          <a:stretch>
            <a:fillRect/>
          </a:stretch>
        </p:blipFill>
        <p:spPr>
          <a:xfrm>
            <a:off x="708025" y="1628775"/>
            <a:ext cx="10776630" cy="3699510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 flipV="1">
            <a:off x="743585" y="1628775"/>
            <a:ext cx="10681335" cy="2730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"/>
          <a:stretch>
            <a:fillRect/>
          </a:stretch>
        </p:blipFill>
        <p:spPr>
          <a:xfrm>
            <a:off x="767715" y="1917065"/>
            <a:ext cx="10704875" cy="2707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2024-12-18T15:53:11Z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