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0425" y="3114675"/>
            <a:ext cx="53911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224280"/>
            <a:ext cx="9912395" cy="4843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5800" y="3988435"/>
            <a:ext cx="294449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2180" y="4398645"/>
            <a:ext cx="46939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19975" y="5600065"/>
            <a:ext cx="21723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268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124585"/>
            <a:ext cx="1027244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1957" y="1581510"/>
            <a:ext cx="342770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3922" y="1581510"/>
            <a:ext cx="571283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1479" y="3010278"/>
            <a:ext cx="314206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9955" y="2658110"/>
            <a:ext cx="94488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9010" y="5515383"/>
            <a:ext cx="323727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224280"/>
            <a:ext cx="9840640" cy="438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1384" y="1624235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2668" y="1624235"/>
            <a:ext cx="31420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9470" y="2739176"/>
            <a:ext cx="2094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2668" y="2729647"/>
            <a:ext cx="31420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7303" y="3968470"/>
            <a:ext cx="733148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5968" y="4883294"/>
            <a:ext cx="666498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92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7230" y="3416300"/>
            <a:ext cx="13550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1374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5353" y="3247512"/>
            <a:ext cx="383027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6423" y="5053050"/>
            <a:ext cx="306421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465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737248"/>
            <a:ext cx="323727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86" y="3879840"/>
            <a:ext cx="314206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6523" y="4889129"/>
            <a:ext cx="342770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7860" y="5793740"/>
            <a:ext cx="8851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224280"/>
            <a:ext cx="9120550" cy="4523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2010" y="4166870"/>
            <a:ext cx="49256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3180" y="5070475"/>
            <a:ext cx="100120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063750" y="836930"/>
            <a:ext cx="8040415" cy="2825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2063750" y="4221480"/>
            <a:ext cx="9552350" cy="173799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67230" y="2509520"/>
            <a:ext cx="8351520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76375" y="5258435"/>
            <a:ext cx="102082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75460" y="4221480"/>
            <a:ext cx="52070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33176"/>
            <a:ext cx="342770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6952" y="4908805"/>
            <a:ext cx="342770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2204720"/>
            <a:ext cx="8544605" cy="192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3223" y="3553198"/>
            <a:ext cx="323727" cy="39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09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385" y="2414087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92175"/>
            <a:ext cx="105801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71839" y="5828920"/>
            <a:ext cx="302037" cy="36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2024-12-19T13:51:32Z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